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10"/>
  </p:notesMasterIdLst>
  <p:sldIdLst>
    <p:sldId id="275" r:id="rId2"/>
    <p:sldId id="259" r:id="rId3"/>
    <p:sldId id="260" r:id="rId4"/>
    <p:sldId id="276" r:id="rId5"/>
    <p:sldId id="266" r:id="rId6"/>
    <p:sldId id="277" r:id="rId7"/>
    <p:sldId id="278" r:id="rId8"/>
    <p:sldId id="279" r:id="rId9"/>
  </p:sldIdLst>
  <p:sldSz cx="6858000" cy="514350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5984" autoAdjust="0"/>
  </p:normalViewPr>
  <p:slideViewPr>
    <p:cSldViewPr snapToGrid="0" snapToObjects="1">
      <p:cViewPr>
        <p:scale>
          <a:sx n="98" d="100"/>
          <a:sy n="98" d="100"/>
        </p:scale>
        <p:origin x="-972" y="88"/>
      </p:cViewPr>
      <p:guideLst>
        <p:guide orient="horz" pos="162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845212-91F2-484C-93C3-39E51CB18323}" type="datetimeFigureOut">
              <a:rPr lang="en-US" smtClean="0"/>
              <a:t>4/27/2022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805D8-A78B-4BF3-A2CB-3FBAB78B9C72}" type="slidenum">
              <a:rPr lang="en-US" smtClean="0"/>
              <a:t>‹#›</a:t>
            </a:fld>
            <a:endParaRPr lang="en-US"/>
          </a:p>
        </p:txBody>
      </p:sp>
    </p:spTree>
    <p:extLst>
      <p:ext uri="{BB962C8B-B14F-4D97-AF65-F5344CB8AC3E}">
        <p14:creationId xmlns:p14="http://schemas.microsoft.com/office/powerpoint/2010/main" val="406607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805D8-A78B-4BF3-A2CB-3FBAB78B9C72}" type="slidenum">
              <a:rPr lang="en-US" smtClean="0"/>
              <a:t>5</a:t>
            </a:fld>
            <a:endParaRPr lang="en-US"/>
          </a:p>
        </p:txBody>
      </p:sp>
    </p:spTree>
    <p:extLst>
      <p:ext uri="{BB962C8B-B14F-4D97-AF65-F5344CB8AC3E}">
        <p14:creationId xmlns:p14="http://schemas.microsoft.com/office/powerpoint/2010/main" val="84107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5"/>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5"/>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0" name="Picture Placeholder 16"/>
          <p:cNvSpPr>
            <a:spLocks noGrp="1" noChangeAspect="1"/>
          </p:cNvSpPr>
          <p:nvPr>
            <p:ph type="pic" sz="quarter" idx="11"/>
          </p:nvPr>
        </p:nvSpPr>
        <p:spPr>
          <a:xfrm>
            <a:off x="1843179" y="1299359"/>
            <a:ext cx="4257531" cy="2164749"/>
          </a:xfrm>
          <a:custGeom>
            <a:avLst/>
            <a:gdLst/>
            <a:ahLst/>
            <a:cxnLst/>
            <a:rect l="l" t="t" r="r" b="b"/>
            <a:pathLst>
              <a:path w="6478360" h="2805113">
                <a:moveTo>
                  <a:pt x="654480" y="0"/>
                </a:moveTo>
                <a:cubicBezTo>
                  <a:pt x="654490" y="0"/>
                  <a:pt x="658231" y="0"/>
                  <a:pt x="2063398" y="0"/>
                </a:cubicBezTo>
                <a:cubicBezTo>
                  <a:pt x="2063421" y="0"/>
                  <a:pt x="2066953" y="0"/>
                  <a:pt x="2630722" y="0"/>
                </a:cubicBezTo>
                <a:cubicBezTo>
                  <a:pt x="2630747" y="0"/>
                  <a:pt x="2636146" y="0"/>
                  <a:pt x="3844270" y="0"/>
                </a:cubicBezTo>
                <a:cubicBezTo>
                  <a:pt x="3844288" y="0"/>
                  <a:pt x="3847288" y="0"/>
                  <a:pt x="4358995" y="0"/>
                </a:cubicBezTo>
                <a:cubicBezTo>
                  <a:pt x="4359022" y="0"/>
                  <a:pt x="4365258" y="0"/>
                  <a:pt x="5820512" y="0"/>
                </a:cubicBezTo>
                <a:cubicBezTo>
                  <a:pt x="6376565" y="150610"/>
                  <a:pt x="6485521" y="881069"/>
                  <a:pt x="6478007" y="1359256"/>
                </a:cubicBezTo>
                <a:cubicBezTo>
                  <a:pt x="6466736" y="1833678"/>
                  <a:pt x="6320208" y="2684625"/>
                  <a:pt x="5820512" y="2805113"/>
                </a:cubicBezTo>
                <a:cubicBezTo>
                  <a:pt x="5820483" y="2805113"/>
                  <a:pt x="5814018" y="2805113"/>
                  <a:pt x="4358995" y="2805113"/>
                </a:cubicBezTo>
                <a:cubicBezTo>
                  <a:pt x="4358977" y="2805113"/>
                  <a:pt x="4355924" y="2805113"/>
                  <a:pt x="3844270" y="2805113"/>
                </a:cubicBezTo>
                <a:cubicBezTo>
                  <a:pt x="3844257" y="2805113"/>
                  <a:pt x="3842762" y="2805113"/>
                  <a:pt x="3671443" y="2805113"/>
                </a:cubicBezTo>
                <a:cubicBezTo>
                  <a:pt x="3554972" y="2601790"/>
                  <a:pt x="3408445" y="2398466"/>
                  <a:pt x="3352088" y="2315630"/>
                </a:cubicBezTo>
                <a:cubicBezTo>
                  <a:pt x="3235618" y="2153725"/>
                  <a:pt x="3224346" y="2149959"/>
                  <a:pt x="3107876" y="2308100"/>
                </a:cubicBezTo>
                <a:cubicBezTo>
                  <a:pt x="3047762" y="2390935"/>
                  <a:pt x="2897477" y="2598024"/>
                  <a:pt x="2781007" y="2805113"/>
                </a:cubicBezTo>
                <a:cubicBezTo>
                  <a:pt x="2780994" y="2805113"/>
                  <a:pt x="2779561" y="2805113"/>
                  <a:pt x="2630722" y="2805113"/>
                </a:cubicBezTo>
                <a:cubicBezTo>
                  <a:pt x="2630704" y="2805113"/>
                  <a:pt x="2627422" y="2805113"/>
                  <a:pt x="2063398" y="2805113"/>
                </a:cubicBezTo>
                <a:cubicBezTo>
                  <a:pt x="2063385" y="2805113"/>
                  <a:pt x="2059184" y="2805113"/>
                  <a:pt x="654480" y="2805113"/>
                </a:cubicBezTo>
                <a:cubicBezTo>
                  <a:pt x="158541" y="2684625"/>
                  <a:pt x="8257" y="1833678"/>
                  <a:pt x="742" y="1359256"/>
                </a:cubicBezTo>
                <a:cubicBezTo>
                  <a:pt x="-10529" y="881069"/>
                  <a:pt x="102184" y="150610"/>
                  <a:pt x="654480" y="0"/>
                </a:cubicBezTo>
                <a:close/>
              </a:path>
            </a:pathLst>
          </a:custGeom>
          <a:solidFill>
            <a:schemeClr val="tx1">
              <a:lumMod val="85000"/>
            </a:schemeClr>
          </a:solidFill>
          <a:ln>
            <a:noFill/>
          </a:ln>
          <a:effectLst>
            <a:innerShdw blurRad="520700" dir="13500000">
              <a:prstClr val="black"/>
            </a:innerShdw>
          </a:effectLst>
        </p:spPr>
        <p:txBody>
          <a:bodyPr/>
          <a:lstStyle>
            <a:lvl1pPr>
              <a:defRPr>
                <a:noFill/>
              </a:defRPr>
            </a:lvl1pPr>
          </a:lstStyle>
          <a:p>
            <a:endParaRPr lang="en-GB" dirty="0"/>
          </a:p>
        </p:txBody>
      </p:sp>
    </p:spTree>
    <p:extLst>
      <p:ext uri="{BB962C8B-B14F-4D97-AF65-F5344CB8AC3E}">
        <p14:creationId xmlns:p14="http://schemas.microsoft.com/office/powerpoint/2010/main" val="141078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63CA4-42CB-AA4A-9FAE-F706C47A8902}"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263CA4-42CB-AA4A-9FAE-F706C47A8902}"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1878807"/>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7"/>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63CA4-42CB-AA4A-9FAE-F706C47A8902}" type="datetimeFigureOut">
              <a:rPr lang="en-US" smtClean="0"/>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263CA4-42CB-AA4A-9FAE-F706C47A8902}" type="datetimeFigureOut">
              <a:rPr lang="en-US" smtClean="0"/>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63CA4-42CB-AA4A-9FAE-F706C47A8902}" type="datetimeFigureOut">
              <a:rPr lang="en-US" smtClean="0"/>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5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73263CA4-42CB-AA4A-9FAE-F706C47A8902}" type="datetimeFigureOut">
              <a:rPr lang="en-US" smtClean="0"/>
              <a:t>4/27/2022</a:t>
            </a:fld>
            <a:endParaRPr lang="en-US"/>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E8B849D6-A2AF-EB40-A7CE-F623886AC525}" type="slidenum">
              <a:rPr lang="en-US" smtClean="0"/>
              <a:t>‹#›</a:t>
            </a:fld>
            <a:endParaRPr lang="en-US"/>
          </a:p>
        </p:txBody>
      </p:sp>
    </p:spTree>
    <p:extLst>
      <p:ext uri="{BB962C8B-B14F-4D97-AF65-F5344CB8AC3E}">
        <p14:creationId xmlns:p14="http://schemas.microsoft.com/office/powerpoint/2010/main" val="122624872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ing.com/images/search?q=paul+war+in+the+flesh&amp;id=885F230DF9142E2862951E771AB8E7CC03F3F230&amp;FORM=IQFRB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ing.com/images/search?q=galatians+5:17&amp;id=38B633201A745309E26ADF92462B642B20459450&amp;FORM=IQFRBA"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bing.com/images/search?q=paul+war+in+the+flesh&amp;id=A702F46B47F6A6AE6D3B3BD8C743138180FF7667&amp;FORM=IQFRB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rot="16200000">
            <a:off x="1184599" y="1843385"/>
            <a:ext cx="1533764" cy="3682325"/>
            <a:chOff x="7051924" y="296780"/>
            <a:chExt cx="1803162" cy="4329107"/>
          </a:xfrm>
          <a:solidFill>
            <a:schemeClr val="tx1">
              <a:alpha val="3000"/>
            </a:schemeClr>
          </a:solidFill>
        </p:grpSpPr>
        <p:sp>
          <p:nvSpPr>
            <p:cNvPr id="61" name="Hexagon 60"/>
            <p:cNvSpPr/>
            <p:nvPr/>
          </p:nvSpPr>
          <p:spPr>
            <a:xfrm>
              <a:off x="7860942" y="1156859"/>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2" name="Hexagon 61"/>
            <p:cNvSpPr/>
            <p:nvPr/>
          </p:nvSpPr>
          <p:spPr>
            <a:xfrm>
              <a:off x="7051924" y="160953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3" name="Hexagon 62"/>
            <p:cNvSpPr/>
            <p:nvPr/>
          </p:nvSpPr>
          <p:spPr>
            <a:xfrm>
              <a:off x="7865941" y="204409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4" name="Hexagon 63"/>
            <p:cNvSpPr/>
            <p:nvPr/>
          </p:nvSpPr>
          <p:spPr>
            <a:xfrm>
              <a:off x="7296488" y="291478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5" name="Hexagon 64"/>
            <p:cNvSpPr/>
            <p:nvPr/>
          </p:nvSpPr>
          <p:spPr>
            <a:xfrm>
              <a:off x="7888900" y="379296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6" name="Hexagon 65"/>
            <p:cNvSpPr/>
            <p:nvPr/>
          </p:nvSpPr>
          <p:spPr>
            <a:xfrm>
              <a:off x="7286636" y="296780"/>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grpSp>
        <p:nvGrpSpPr>
          <p:cNvPr id="5" name="Group 4">
            <a:extLst>
              <a:ext uri="{FF2B5EF4-FFF2-40B4-BE49-F238E27FC236}">
                <a16:creationId xmlns="" xmlns:a16="http://schemas.microsoft.com/office/drawing/2014/main" id="{6014A900-0638-43DD-975D-E714203325C6}"/>
              </a:ext>
            </a:extLst>
          </p:cNvPr>
          <p:cNvGrpSpPr/>
          <p:nvPr/>
        </p:nvGrpSpPr>
        <p:grpSpPr>
          <a:xfrm>
            <a:off x="1462127" y="1184493"/>
            <a:ext cx="5023137" cy="2409395"/>
            <a:chOff x="1409037" y="1316918"/>
            <a:chExt cx="4845238" cy="1972433"/>
          </a:xfrm>
        </p:grpSpPr>
        <p:grpSp>
          <p:nvGrpSpPr>
            <p:cNvPr id="3" name="Group 2"/>
            <p:cNvGrpSpPr/>
            <p:nvPr/>
          </p:nvGrpSpPr>
          <p:grpSpPr>
            <a:xfrm>
              <a:off x="1409037" y="1316918"/>
              <a:ext cx="4845238" cy="1972433"/>
              <a:chOff x="1878713" y="898637"/>
              <a:chExt cx="6460317" cy="2629911"/>
            </a:xfrm>
            <a:effectLst>
              <a:outerShdw blurRad="152400" dist="317500" dir="5400000" sx="90000" sy="-19000" rotWithShape="0">
                <a:prstClr val="black">
                  <a:alpha val="15000"/>
                </a:prstClr>
              </a:outerShdw>
            </a:effectLst>
          </p:grpSpPr>
          <p:sp>
            <p:nvSpPr>
              <p:cNvPr id="126" name="Oval 15"/>
              <p:cNvSpPr/>
              <p:nvPr/>
            </p:nvSpPr>
            <p:spPr>
              <a:xfrm flipH="1">
                <a:off x="7890974" y="1319325"/>
                <a:ext cx="448056" cy="1699327"/>
              </a:xfrm>
              <a:custGeom>
                <a:avLst/>
                <a:gdLst/>
                <a:ahLst/>
                <a:cxnLst/>
                <a:rect l="l" t="t" r="r" b="b"/>
                <a:pathLst>
                  <a:path w="444512" h="1699327">
                    <a:moveTo>
                      <a:pt x="394459" y="1620689"/>
                    </a:moveTo>
                    <a:cubicBezTo>
                      <a:pt x="406579" y="1644693"/>
                      <a:pt x="423880" y="1663540"/>
                      <a:pt x="444512" y="1675404"/>
                    </a:cubicBezTo>
                    <a:cubicBezTo>
                      <a:pt x="423789" y="1691217"/>
                      <a:pt x="401691" y="1699327"/>
                      <a:pt x="378963" y="1699327"/>
                    </a:cubicBezTo>
                    <a:lnTo>
                      <a:pt x="322502" y="1682192"/>
                    </a:lnTo>
                    <a:cubicBezTo>
                      <a:pt x="347817" y="1671281"/>
                      <a:pt x="371997" y="1650345"/>
                      <a:pt x="394459" y="1620689"/>
                    </a:cubicBezTo>
                    <a:close/>
                    <a:moveTo>
                      <a:pt x="378963" y="4677"/>
                    </a:moveTo>
                    <a:cubicBezTo>
                      <a:pt x="391087" y="4677"/>
                      <a:pt x="403032" y="6985"/>
                      <a:pt x="414563" y="11895"/>
                    </a:cubicBezTo>
                    <a:cubicBezTo>
                      <a:pt x="401809" y="26054"/>
                      <a:pt x="391431" y="42022"/>
                      <a:pt x="383646" y="59332"/>
                    </a:cubicBezTo>
                    <a:cubicBezTo>
                      <a:pt x="369540" y="40942"/>
                      <a:pt x="353975" y="26980"/>
                      <a:pt x="337912" y="17135"/>
                    </a:cubicBezTo>
                    <a:cubicBezTo>
                      <a:pt x="350273" y="7965"/>
                      <a:pt x="364490" y="4677"/>
                      <a:pt x="378963" y="4677"/>
                    </a:cubicBezTo>
                    <a:close/>
                    <a:moveTo>
                      <a:pt x="281451" y="0"/>
                    </a:moveTo>
                    <a:lnTo>
                      <a:pt x="337912" y="17135"/>
                    </a:lnTo>
                    <a:cubicBezTo>
                      <a:pt x="201150" y="76084"/>
                      <a:pt x="97512" y="427606"/>
                      <a:pt x="97512" y="852002"/>
                    </a:cubicBezTo>
                    <a:cubicBezTo>
                      <a:pt x="97512" y="1261706"/>
                      <a:pt x="194100" y="1603495"/>
                      <a:pt x="322502" y="1682192"/>
                    </a:cubicBezTo>
                    <a:cubicBezTo>
                      <a:pt x="310141" y="1691362"/>
                      <a:pt x="295924" y="1694651"/>
                      <a:pt x="281451" y="1694651"/>
                    </a:cubicBezTo>
                    <a:cubicBezTo>
                      <a:pt x="126010" y="1694651"/>
                      <a:pt x="0" y="1315290"/>
                      <a:pt x="0" y="847325"/>
                    </a:cubicBezTo>
                    <a:cubicBezTo>
                      <a:pt x="0" y="379360"/>
                      <a:pt x="126010" y="0"/>
                      <a:pt x="28145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27" name="Oval 15"/>
              <p:cNvSpPr/>
              <p:nvPr/>
            </p:nvSpPr>
            <p:spPr>
              <a:xfrm>
                <a:off x="1878713" y="1319325"/>
                <a:ext cx="444512" cy="1699327"/>
              </a:xfrm>
              <a:custGeom>
                <a:avLst/>
                <a:gdLst/>
                <a:ahLst/>
                <a:cxnLst/>
                <a:rect l="l" t="t" r="r" b="b"/>
                <a:pathLst>
                  <a:path w="444512" h="1699327">
                    <a:moveTo>
                      <a:pt x="394459" y="1620689"/>
                    </a:moveTo>
                    <a:cubicBezTo>
                      <a:pt x="406579" y="1644693"/>
                      <a:pt x="423880" y="1663540"/>
                      <a:pt x="444512" y="1675404"/>
                    </a:cubicBezTo>
                    <a:cubicBezTo>
                      <a:pt x="423789" y="1691217"/>
                      <a:pt x="401691" y="1699327"/>
                      <a:pt x="378963" y="1699327"/>
                    </a:cubicBezTo>
                    <a:lnTo>
                      <a:pt x="322502" y="1682192"/>
                    </a:lnTo>
                    <a:cubicBezTo>
                      <a:pt x="347817" y="1671281"/>
                      <a:pt x="371997" y="1650345"/>
                      <a:pt x="394459" y="1620689"/>
                    </a:cubicBezTo>
                    <a:close/>
                    <a:moveTo>
                      <a:pt x="378963" y="4677"/>
                    </a:moveTo>
                    <a:cubicBezTo>
                      <a:pt x="391087" y="4677"/>
                      <a:pt x="403032" y="6985"/>
                      <a:pt x="414563" y="11895"/>
                    </a:cubicBezTo>
                    <a:cubicBezTo>
                      <a:pt x="401809" y="26054"/>
                      <a:pt x="391431" y="42022"/>
                      <a:pt x="383646" y="59332"/>
                    </a:cubicBezTo>
                    <a:cubicBezTo>
                      <a:pt x="369540" y="40942"/>
                      <a:pt x="353975" y="26980"/>
                      <a:pt x="337912" y="17135"/>
                    </a:cubicBezTo>
                    <a:cubicBezTo>
                      <a:pt x="350273" y="7965"/>
                      <a:pt x="364490" y="4677"/>
                      <a:pt x="378963" y="4677"/>
                    </a:cubicBezTo>
                    <a:close/>
                    <a:moveTo>
                      <a:pt x="281451" y="0"/>
                    </a:moveTo>
                    <a:lnTo>
                      <a:pt x="337912" y="17135"/>
                    </a:lnTo>
                    <a:cubicBezTo>
                      <a:pt x="201150" y="76084"/>
                      <a:pt x="97512" y="427606"/>
                      <a:pt x="97512" y="852002"/>
                    </a:cubicBezTo>
                    <a:cubicBezTo>
                      <a:pt x="97512" y="1261706"/>
                      <a:pt x="194100" y="1603495"/>
                      <a:pt x="322502" y="1682192"/>
                    </a:cubicBezTo>
                    <a:cubicBezTo>
                      <a:pt x="310141" y="1691362"/>
                      <a:pt x="295924" y="1694651"/>
                      <a:pt x="281451" y="1694651"/>
                    </a:cubicBezTo>
                    <a:cubicBezTo>
                      <a:pt x="126010" y="1694651"/>
                      <a:pt x="0" y="1315290"/>
                      <a:pt x="0" y="847325"/>
                    </a:cubicBezTo>
                    <a:cubicBezTo>
                      <a:pt x="0" y="379360"/>
                      <a:pt x="126010" y="0"/>
                      <a:pt x="28145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4" name="Rounded Rectangle 3"/>
              <p:cNvSpPr/>
              <p:nvPr/>
            </p:nvSpPr>
            <p:spPr>
              <a:xfrm>
                <a:off x="2298099" y="898637"/>
                <a:ext cx="5619289" cy="2629911"/>
              </a:xfrm>
              <a:custGeom>
                <a:avLst/>
                <a:gdLst>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3333289 w 5619289"/>
                  <a:gd name="connsiteY21" fmla="*/ 0 h 2629911"/>
                  <a:gd name="connsiteX22" fmla="*/ 3779704 w 5619289"/>
                  <a:gd name="connsiteY22" fmla="*/ 0 h 2629911"/>
                  <a:gd name="connsiteX23" fmla="*/ 5050208 w 5619289"/>
                  <a:gd name="connsiteY23" fmla="*/ 0 h 2629911"/>
                  <a:gd name="connsiteX24" fmla="*/ 5618835 w 5619289"/>
                  <a:gd name="connsiteY24" fmla="*/ 1272845 h 2629911"/>
                  <a:gd name="connsiteX25" fmla="*/ 5050208 w 5619289"/>
                  <a:gd name="connsiteY25" fmla="*/ 2629911 h 2629911"/>
                  <a:gd name="connsiteX26" fmla="*/ 3779704 w 5619289"/>
                  <a:gd name="connsiteY26" fmla="*/ 2629911 h 2629911"/>
                  <a:gd name="connsiteX27" fmla="*/ 3333289 w 5619289"/>
                  <a:gd name="connsiteY27" fmla="*/ 2629911 h 2629911"/>
                  <a:gd name="connsiteX28" fmla="*/ 3184645 w 5619289"/>
                  <a:gd name="connsiteY28" fmla="*/ 2629911 h 2629911"/>
                  <a:gd name="connsiteX29" fmla="*/ 2907251 w 5619289"/>
                  <a:gd name="connsiteY29" fmla="*/ 2172273 h 2629911"/>
                  <a:gd name="connsiteX30" fmla="*/ 2696275 w 5619289"/>
                  <a:gd name="connsiteY30" fmla="*/ 2164181 h 2629911"/>
                  <a:gd name="connsiteX31" fmla="*/ 2411755 w 5619289"/>
                  <a:gd name="connsiteY31" fmla="*/ 2629911 h 2629911"/>
                  <a:gd name="connsiteX32" fmla="*/ 2282678 w 5619289"/>
                  <a:gd name="connsiteY32" fmla="*/ 2629911 h 2629911"/>
                  <a:gd name="connsiteX33" fmla="*/ 1789063 w 5619289"/>
                  <a:gd name="connsiteY33" fmla="*/ 2629911 h 2629911"/>
                  <a:gd name="connsiteX34" fmla="*/ 568254 w 5619289"/>
                  <a:gd name="connsiteY34" fmla="*/ 2629911 h 2629911"/>
                  <a:gd name="connsiteX35" fmla="*/ 454 w 5619289"/>
                  <a:gd name="connsiteY35" fmla="*/ 1272845 h 2629911"/>
                  <a:gd name="connsiteX36" fmla="*/ 568254 w 5619289"/>
                  <a:gd name="connsiteY36" fmla="*/ 0 h 2629911"/>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3333289 w 5619289"/>
                  <a:gd name="connsiteY21" fmla="*/ 0 h 2629911"/>
                  <a:gd name="connsiteX22" fmla="*/ 5050208 w 5619289"/>
                  <a:gd name="connsiteY22" fmla="*/ 0 h 2629911"/>
                  <a:gd name="connsiteX23" fmla="*/ 5618835 w 5619289"/>
                  <a:gd name="connsiteY23" fmla="*/ 1272845 h 2629911"/>
                  <a:gd name="connsiteX24" fmla="*/ 5050208 w 5619289"/>
                  <a:gd name="connsiteY24" fmla="*/ 2629911 h 2629911"/>
                  <a:gd name="connsiteX25" fmla="*/ 3779704 w 5619289"/>
                  <a:gd name="connsiteY25" fmla="*/ 2629911 h 2629911"/>
                  <a:gd name="connsiteX26" fmla="*/ 3333289 w 5619289"/>
                  <a:gd name="connsiteY26" fmla="*/ 2629911 h 2629911"/>
                  <a:gd name="connsiteX27" fmla="*/ 3184645 w 5619289"/>
                  <a:gd name="connsiteY27" fmla="*/ 2629911 h 2629911"/>
                  <a:gd name="connsiteX28" fmla="*/ 2907251 w 5619289"/>
                  <a:gd name="connsiteY28" fmla="*/ 2172273 h 2629911"/>
                  <a:gd name="connsiteX29" fmla="*/ 2696275 w 5619289"/>
                  <a:gd name="connsiteY29" fmla="*/ 2164181 h 2629911"/>
                  <a:gd name="connsiteX30" fmla="*/ 2411755 w 5619289"/>
                  <a:gd name="connsiteY30" fmla="*/ 2629911 h 2629911"/>
                  <a:gd name="connsiteX31" fmla="*/ 2282678 w 5619289"/>
                  <a:gd name="connsiteY31" fmla="*/ 2629911 h 2629911"/>
                  <a:gd name="connsiteX32" fmla="*/ 1789063 w 5619289"/>
                  <a:gd name="connsiteY32" fmla="*/ 2629911 h 2629911"/>
                  <a:gd name="connsiteX33" fmla="*/ 568254 w 5619289"/>
                  <a:gd name="connsiteY33" fmla="*/ 2629911 h 2629911"/>
                  <a:gd name="connsiteX34" fmla="*/ 454 w 5619289"/>
                  <a:gd name="connsiteY34" fmla="*/ 1272845 h 2629911"/>
                  <a:gd name="connsiteX35" fmla="*/ 568254 w 5619289"/>
                  <a:gd name="connsiteY35" fmla="*/ 0 h 2629911"/>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5050208 w 5619289"/>
                  <a:gd name="connsiteY21" fmla="*/ 0 h 2629911"/>
                  <a:gd name="connsiteX22" fmla="*/ 5618835 w 5619289"/>
                  <a:gd name="connsiteY22" fmla="*/ 1272845 h 2629911"/>
                  <a:gd name="connsiteX23" fmla="*/ 5050208 w 5619289"/>
                  <a:gd name="connsiteY23" fmla="*/ 2629911 h 2629911"/>
                  <a:gd name="connsiteX24" fmla="*/ 3779704 w 5619289"/>
                  <a:gd name="connsiteY24" fmla="*/ 2629911 h 2629911"/>
                  <a:gd name="connsiteX25" fmla="*/ 3333289 w 5619289"/>
                  <a:gd name="connsiteY25" fmla="*/ 2629911 h 2629911"/>
                  <a:gd name="connsiteX26" fmla="*/ 3184645 w 5619289"/>
                  <a:gd name="connsiteY26" fmla="*/ 2629911 h 2629911"/>
                  <a:gd name="connsiteX27" fmla="*/ 2907251 w 5619289"/>
                  <a:gd name="connsiteY27" fmla="*/ 2172273 h 2629911"/>
                  <a:gd name="connsiteX28" fmla="*/ 2696275 w 5619289"/>
                  <a:gd name="connsiteY28" fmla="*/ 2164181 h 2629911"/>
                  <a:gd name="connsiteX29" fmla="*/ 2411755 w 5619289"/>
                  <a:gd name="connsiteY29" fmla="*/ 2629911 h 2629911"/>
                  <a:gd name="connsiteX30" fmla="*/ 2282678 w 5619289"/>
                  <a:gd name="connsiteY30" fmla="*/ 2629911 h 2629911"/>
                  <a:gd name="connsiteX31" fmla="*/ 1789063 w 5619289"/>
                  <a:gd name="connsiteY31" fmla="*/ 2629911 h 2629911"/>
                  <a:gd name="connsiteX32" fmla="*/ 568254 w 5619289"/>
                  <a:gd name="connsiteY32" fmla="*/ 2629911 h 2629911"/>
                  <a:gd name="connsiteX33" fmla="*/ 454 w 5619289"/>
                  <a:gd name="connsiteY33" fmla="*/ 1272845 h 2629911"/>
                  <a:gd name="connsiteX34" fmla="*/ 568254 w 5619289"/>
                  <a:gd name="connsiteY34" fmla="*/ 0 h 262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19289" h="2629911">
                    <a:moveTo>
                      <a:pt x="618466" y="129375"/>
                    </a:moveTo>
                    <a:cubicBezTo>
                      <a:pt x="151526" y="255754"/>
                      <a:pt x="57293" y="871895"/>
                      <a:pt x="65178" y="1272977"/>
                    </a:cubicBezTo>
                    <a:cubicBezTo>
                      <a:pt x="73064" y="1674060"/>
                      <a:pt x="198838" y="2392035"/>
                      <a:pt x="618466" y="2492249"/>
                    </a:cubicBezTo>
                    <a:lnTo>
                      <a:pt x="1808071" y="2492249"/>
                    </a:lnTo>
                    <a:lnTo>
                      <a:pt x="2289069" y="2492249"/>
                    </a:lnTo>
                    <a:lnTo>
                      <a:pt x="2414847" y="2492249"/>
                    </a:lnTo>
                    <a:cubicBezTo>
                      <a:pt x="2513658" y="2318470"/>
                      <a:pt x="2641054" y="2142589"/>
                      <a:pt x="2692095" y="2073809"/>
                    </a:cubicBezTo>
                    <a:cubicBezTo>
                      <a:pt x="2791907" y="1939307"/>
                      <a:pt x="2799356" y="1945365"/>
                      <a:pt x="2897678" y="2081079"/>
                    </a:cubicBezTo>
                    <a:cubicBezTo>
                      <a:pt x="2947532" y="2149892"/>
                      <a:pt x="3071305" y="2321822"/>
                      <a:pt x="3167982" y="2492249"/>
                    </a:cubicBezTo>
                    <a:lnTo>
                      <a:pt x="3312827" y="2492249"/>
                    </a:lnTo>
                    <a:lnTo>
                      <a:pt x="3747831" y="2492249"/>
                    </a:lnTo>
                    <a:lnTo>
                      <a:pt x="4985862" y="2492249"/>
                    </a:lnTo>
                    <a:cubicBezTo>
                      <a:pt x="5406101" y="2392035"/>
                      <a:pt x="5532058" y="1674060"/>
                      <a:pt x="5539955" y="1272977"/>
                    </a:cubicBezTo>
                    <a:cubicBezTo>
                      <a:pt x="5547851" y="871895"/>
                      <a:pt x="5453482" y="255754"/>
                      <a:pt x="4985862" y="129375"/>
                    </a:cubicBezTo>
                    <a:lnTo>
                      <a:pt x="3747831" y="129375"/>
                    </a:lnTo>
                    <a:lnTo>
                      <a:pt x="3312827" y="129375"/>
                    </a:lnTo>
                    <a:lnTo>
                      <a:pt x="2289069" y="129375"/>
                    </a:lnTo>
                    <a:lnTo>
                      <a:pt x="1808071" y="129375"/>
                    </a:lnTo>
                    <a:lnTo>
                      <a:pt x="618466" y="129375"/>
                    </a:lnTo>
                    <a:close/>
                    <a:moveTo>
                      <a:pt x="568254" y="0"/>
                    </a:moveTo>
                    <a:lnTo>
                      <a:pt x="2282678" y="0"/>
                    </a:lnTo>
                    <a:lnTo>
                      <a:pt x="5050208" y="0"/>
                    </a:lnTo>
                    <a:cubicBezTo>
                      <a:pt x="5530094" y="140662"/>
                      <a:pt x="5626938" y="826435"/>
                      <a:pt x="5618835" y="1272845"/>
                    </a:cubicBezTo>
                    <a:cubicBezTo>
                      <a:pt x="5610731" y="1719255"/>
                      <a:pt x="5481470" y="2518371"/>
                      <a:pt x="5050208" y="2629911"/>
                    </a:cubicBezTo>
                    <a:lnTo>
                      <a:pt x="3779704" y="2629911"/>
                    </a:lnTo>
                    <a:lnTo>
                      <a:pt x="3333289" y="2629911"/>
                    </a:lnTo>
                    <a:lnTo>
                      <a:pt x="3184645" y="2629911"/>
                    </a:lnTo>
                    <a:cubicBezTo>
                      <a:pt x="3085432" y="2440223"/>
                      <a:pt x="2958412" y="2248863"/>
                      <a:pt x="2907251" y="2172273"/>
                    </a:cubicBezTo>
                    <a:cubicBezTo>
                      <a:pt x="2806350" y="2021222"/>
                      <a:pt x="2798705" y="2014479"/>
                      <a:pt x="2696275" y="2164181"/>
                    </a:cubicBezTo>
                    <a:cubicBezTo>
                      <a:pt x="2643895" y="2240734"/>
                      <a:pt x="2513158" y="2436492"/>
                      <a:pt x="2411755" y="2629911"/>
                    </a:cubicBezTo>
                    <a:lnTo>
                      <a:pt x="2282678" y="2629911"/>
                    </a:lnTo>
                    <a:lnTo>
                      <a:pt x="1789063" y="2629911"/>
                    </a:lnTo>
                    <a:lnTo>
                      <a:pt x="568254" y="2629911"/>
                    </a:lnTo>
                    <a:cubicBezTo>
                      <a:pt x="137619" y="2518371"/>
                      <a:pt x="8546" y="1719255"/>
                      <a:pt x="454" y="1272845"/>
                    </a:cubicBezTo>
                    <a:cubicBezTo>
                      <a:pt x="-7638" y="826435"/>
                      <a:pt x="89066" y="140662"/>
                      <a:pt x="568254" y="0"/>
                    </a:cubicBezTo>
                    <a:close/>
                  </a:path>
                </a:pathLst>
              </a:custGeom>
              <a:solidFill>
                <a:schemeClr val="accent5"/>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5" name="Rounded Rectangle 3"/>
              <p:cNvSpPr/>
              <p:nvPr/>
            </p:nvSpPr>
            <p:spPr>
              <a:xfrm>
                <a:off x="2368788" y="1024016"/>
                <a:ext cx="5475662" cy="2362874"/>
              </a:xfrm>
              <a:custGeom>
                <a:avLst/>
                <a:gdLst/>
                <a:ahLst/>
                <a:cxnLst/>
                <a:rect l="l" t="t" r="r" b="b"/>
                <a:pathLst>
                  <a:path w="5475662" h="2362874">
                    <a:moveTo>
                      <a:pt x="553731" y="0"/>
                    </a:moveTo>
                    <a:lnTo>
                      <a:pt x="1743336" y="0"/>
                    </a:lnTo>
                    <a:lnTo>
                      <a:pt x="2224334" y="0"/>
                    </a:lnTo>
                    <a:lnTo>
                      <a:pt x="3248092" y="0"/>
                    </a:lnTo>
                    <a:lnTo>
                      <a:pt x="3683096" y="0"/>
                    </a:lnTo>
                    <a:lnTo>
                      <a:pt x="4921127" y="0"/>
                    </a:lnTo>
                    <a:cubicBezTo>
                      <a:pt x="5388747" y="126379"/>
                      <a:pt x="5483116" y="742520"/>
                      <a:pt x="5475220" y="1143602"/>
                    </a:cubicBezTo>
                    <a:cubicBezTo>
                      <a:pt x="5467323" y="1544685"/>
                      <a:pt x="5341366" y="2262660"/>
                      <a:pt x="4921127" y="2362874"/>
                    </a:cubicBezTo>
                    <a:lnTo>
                      <a:pt x="3683096" y="2362874"/>
                    </a:lnTo>
                    <a:lnTo>
                      <a:pt x="3248092" y="2362874"/>
                    </a:lnTo>
                    <a:lnTo>
                      <a:pt x="3103247" y="2362874"/>
                    </a:lnTo>
                    <a:cubicBezTo>
                      <a:pt x="3006570" y="2192447"/>
                      <a:pt x="2882797" y="2020517"/>
                      <a:pt x="2832943" y="1951704"/>
                    </a:cubicBezTo>
                    <a:cubicBezTo>
                      <a:pt x="2734621" y="1815990"/>
                      <a:pt x="2727172" y="1809932"/>
                      <a:pt x="2627360" y="1944434"/>
                    </a:cubicBezTo>
                    <a:cubicBezTo>
                      <a:pt x="2576319" y="2013214"/>
                      <a:pt x="2448923" y="2189095"/>
                      <a:pt x="2350112" y="2362874"/>
                    </a:cubicBezTo>
                    <a:lnTo>
                      <a:pt x="2224334" y="2362874"/>
                    </a:lnTo>
                    <a:lnTo>
                      <a:pt x="1743336" y="2362874"/>
                    </a:lnTo>
                    <a:lnTo>
                      <a:pt x="553731" y="2362874"/>
                    </a:lnTo>
                    <a:cubicBezTo>
                      <a:pt x="134103" y="2262660"/>
                      <a:pt x="8329" y="1544685"/>
                      <a:pt x="443" y="1143602"/>
                    </a:cubicBezTo>
                    <a:cubicBezTo>
                      <a:pt x="-7442" y="742520"/>
                      <a:pt x="86791" y="126379"/>
                      <a:pt x="553731" y="0"/>
                    </a:cubicBezTo>
                    <a:close/>
                  </a:path>
                </a:pathLst>
              </a:custGeom>
              <a:solidFill>
                <a:schemeClr val="tx1">
                  <a:lumMod val="85000"/>
                </a:schemeClr>
              </a:solidFill>
              <a:effectLst>
                <a:innerShdw blurRad="736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6" name="Rounded Rectangle 3"/>
              <p:cNvSpPr/>
              <p:nvPr/>
            </p:nvSpPr>
            <p:spPr>
              <a:xfrm>
                <a:off x="2029717" y="898637"/>
                <a:ext cx="763809" cy="2629911"/>
              </a:xfrm>
              <a:custGeom>
                <a:avLst/>
                <a:gdLst/>
                <a:ahLst/>
                <a:cxnLst/>
                <a:rect l="l" t="t" r="r" b="b"/>
                <a:pathLst>
                  <a:path w="763809" h="2629911">
                    <a:moveTo>
                      <a:pt x="713778" y="0"/>
                    </a:moveTo>
                    <a:lnTo>
                      <a:pt x="763809" y="0"/>
                    </a:lnTo>
                    <a:cubicBezTo>
                      <a:pt x="284621" y="140662"/>
                      <a:pt x="187917" y="826435"/>
                      <a:pt x="196009" y="1272845"/>
                    </a:cubicBezTo>
                    <a:cubicBezTo>
                      <a:pt x="204101" y="1719255"/>
                      <a:pt x="333174" y="2518371"/>
                      <a:pt x="763809" y="2629911"/>
                    </a:cubicBezTo>
                    <a:lnTo>
                      <a:pt x="713778" y="2629911"/>
                    </a:lnTo>
                    <a:cubicBezTo>
                      <a:pt x="172862" y="2518371"/>
                      <a:pt x="10735" y="1719255"/>
                      <a:pt x="570" y="1272845"/>
                    </a:cubicBezTo>
                    <a:cubicBezTo>
                      <a:pt x="-9594" y="826435"/>
                      <a:pt x="111875" y="140662"/>
                      <a:pt x="71377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sp>
          <p:nvSpPr>
            <p:cNvPr id="137" name="Rounded Rectangle 3"/>
            <p:cNvSpPr/>
            <p:nvPr/>
          </p:nvSpPr>
          <p:spPr>
            <a:xfrm flipH="1">
              <a:off x="5564801" y="1316918"/>
              <a:ext cx="576072" cy="1972433"/>
            </a:xfrm>
            <a:custGeom>
              <a:avLst/>
              <a:gdLst/>
              <a:ahLst/>
              <a:cxnLst/>
              <a:rect l="l" t="t" r="r" b="b"/>
              <a:pathLst>
                <a:path w="763809" h="2629911">
                  <a:moveTo>
                    <a:pt x="713778" y="0"/>
                  </a:moveTo>
                  <a:lnTo>
                    <a:pt x="763809" y="0"/>
                  </a:lnTo>
                  <a:cubicBezTo>
                    <a:pt x="284621" y="140662"/>
                    <a:pt x="187917" y="826435"/>
                    <a:pt x="196009" y="1272845"/>
                  </a:cubicBezTo>
                  <a:cubicBezTo>
                    <a:pt x="204101" y="1719255"/>
                    <a:pt x="333174" y="2518371"/>
                    <a:pt x="763809" y="2629911"/>
                  </a:cubicBezTo>
                  <a:lnTo>
                    <a:pt x="713778" y="2629911"/>
                  </a:lnTo>
                  <a:cubicBezTo>
                    <a:pt x="172862" y="2518371"/>
                    <a:pt x="10735" y="1719255"/>
                    <a:pt x="570" y="1272845"/>
                  </a:cubicBezTo>
                  <a:cubicBezTo>
                    <a:pt x="-9594" y="826435"/>
                    <a:pt x="111875" y="140662"/>
                    <a:pt x="71377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sp>
        <p:nvSpPr>
          <p:cNvPr id="7" name="Rectangle 6"/>
          <p:cNvSpPr/>
          <p:nvPr/>
        </p:nvSpPr>
        <p:spPr>
          <a:xfrm>
            <a:off x="1153118" y="1184493"/>
            <a:ext cx="5577435" cy="2555009"/>
          </a:xfrm>
          <a:custGeom>
            <a:avLst/>
            <a:gdLst>
              <a:gd name="connsiteX0" fmla="*/ 0 w 5219363"/>
              <a:gd name="connsiteY0" fmla="*/ 0 h 1780247"/>
              <a:gd name="connsiteX1" fmla="*/ 5219363 w 5219363"/>
              <a:gd name="connsiteY1" fmla="*/ 0 h 1780247"/>
              <a:gd name="connsiteX2" fmla="*/ 5219363 w 5219363"/>
              <a:gd name="connsiteY2" fmla="*/ 1780247 h 1780247"/>
              <a:gd name="connsiteX3" fmla="*/ 0 w 5219363"/>
              <a:gd name="connsiteY3" fmla="*/ 1780247 h 1780247"/>
              <a:gd name="connsiteX4" fmla="*/ 0 w 5219363"/>
              <a:gd name="connsiteY4" fmla="*/ 0 h 1780247"/>
              <a:gd name="connsiteX0" fmla="*/ 0 w 6473628"/>
              <a:gd name="connsiteY0" fmla="*/ 0 h 1780247"/>
              <a:gd name="connsiteX1" fmla="*/ 5219363 w 6473628"/>
              <a:gd name="connsiteY1" fmla="*/ 0 h 1780247"/>
              <a:gd name="connsiteX2" fmla="*/ 6473628 w 6473628"/>
              <a:gd name="connsiteY2" fmla="*/ 1764063 h 1780247"/>
              <a:gd name="connsiteX3" fmla="*/ 0 w 6473628"/>
              <a:gd name="connsiteY3" fmla="*/ 1780247 h 1780247"/>
              <a:gd name="connsiteX4" fmla="*/ 0 w 6473628"/>
              <a:gd name="connsiteY4" fmla="*/ 0 h 1780247"/>
              <a:gd name="connsiteX0" fmla="*/ 962952 w 7436580"/>
              <a:gd name="connsiteY0" fmla="*/ 0 h 1772155"/>
              <a:gd name="connsiteX1" fmla="*/ 6182315 w 7436580"/>
              <a:gd name="connsiteY1" fmla="*/ 0 h 1772155"/>
              <a:gd name="connsiteX2" fmla="*/ 7436580 w 7436580"/>
              <a:gd name="connsiteY2" fmla="*/ 1764063 h 1772155"/>
              <a:gd name="connsiteX3" fmla="*/ 0 w 7436580"/>
              <a:gd name="connsiteY3" fmla="*/ 1772155 h 1772155"/>
              <a:gd name="connsiteX4" fmla="*/ 962952 w 7436580"/>
              <a:gd name="connsiteY4" fmla="*/ 0 h 177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6580" h="1772155">
                <a:moveTo>
                  <a:pt x="962952" y="0"/>
                </a:moveTo>
                <a:lnTo>
                  <a:pt x="6182315" y="0"/>
                </a:lnTo>
                <a:lnTo>
                  <a:pt x="7436580" y="1764063"/>
                </a:lnTo>
                <a:lnTo>
                  <a:pt x="0" y="1772155"/>
                </a:lnTo>
                <a:lnTo>
                  <a:pt x="962952" y="0"/>
                </a:lnTo>
                <a:close/>
              </a:path>
            </a:pathLst>
          </a:custGeom>
          <a:gradFill flip="none" rotWithShape="1">
            <a:gsLst>
              <a:gs pos="0">
                <a:schemeClr val="tx1">
                  <a:alpha val="0"/>
                </a:schemeClr>
              </a:gs>
              <a:gs pos="47000">
                <a:schemeClr val="tx1">
                  <a:alpha val="31000"/>
                </a:schemeClr>
              </a:gs>
              <a:gs pos="100000">
                <a:schemeClr val="tx1">
                  <a:alpha val="0"/>
                </a:schemeClr>
              </a:gs>
            </a:gsLst>
            <a:lin ang="5400000" scaled="0"/>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19" name="TextBox 118"/>
          <p:cNvSpPr txBox="1"/>
          <p:nvPr/>
        </p:nvSpPr>
        <p:spPr>
          <a:xfrm>
            <a:off x="138447" y="1783535"/>
            <a:ext cx="951112" cy="934871"/>
          </a:xfrm>
          <a:prstGeom prst="rect">
            <a:avLst/>
          </a:prstGeom>
          <a:noFill/>
        </p:spPr>
        <p:txBody>
          <a:bodyPr wrap="square" rtlCol="0">
            <a:normAutofit fontScale="92500"/>
          </a:bodyPr>
          <a:lstStyle/>
          <a:p>
            <a:pPr algn="ctr"/>
            <a:r>
              <a:rPr lang="en-US" sz="1875" dirty="0" smtClean="0">
                <a:solidFill>
                  <a:schemeClr val="tx2">
                    <a:lumMod val="60000"/>
                    <a:lumOff val="40000"/>
                  </a:schemeClr>
                </a:solidFill>
                <a:latin typeface="+mj-lt"/>
              </a:rPr>
              <a:t>Conduct and Lifestyle</a:t>
            </a:r>
            <a:endParaRPr lang="en-US" sz="1875" dirty="0">
              <a:solidFill>
                <a:schemeClr val="tx2">
                  <a:lumMod val="60000"/>
                  <a:lumOff val="40000"/>
                </a:schemeClr>
              </a:solidFill>
              <a:latin typeface="+mj-lt"/>
            </a:endParaRPr>
          </a:p>
        </p:txBody>
      </p:sp>
      <p:cxnSp>
        <p:nvCxnSpPr>
          <p:cNvPr id="27" name="Straight Connector 26"/>
          <p:cNvCxnSpPr/>
          <p:nvPr/>
        </p:nvCxnSpPr>
        <p:spPr>
          <a:xfrm flipV="1">
            <a:off x="1318432" y="1245440"/>
            <a:ext cx="0" cy="288035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9914" y="2762476"/>
            <a:ext cx="216518" cy="1551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1" name="Rectangle 10"/>
          <p:cNvSpPr/>
          <p:nvPr/>
        </p:nvSpPr>
        <p:spPr>
          <a:xfrm>
            <a:off x="671413" y="2762476"/>
            <a:ext cx="216518" cy="15518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2" name="Rectangle 11"/>
          <p:cNvSpPr/>
          <p:nvPr/>
        </p:nvSpPr>
        <p:spPr>
          <a:xfrm>
            <a:off x="168418" y="2762476"/>
            <a:ext cx="216518" cy="15518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83" name="TextBox 182"/>
          <p:cNvSpPr txBox="1"/>
          <p:nvPr/>
        </p:nvSpPr>
        <p:spPr>
          <a:xfrm>
            <a:off x="2069511" y="514151"/>
            <a:ext cx="3477581" cy="394487"/>
          </a:xfrm>
          <a:prstGeom prst="rect">
            <a:avLst/>
          </a:prstGeom>
          <a:noFill/>
        </p:spPr>
        <p:txBody>
          <a:bodyPr wrap="square" rtlCol="0">
            <a:normAutofit/>
          </a:bodyPr>
          <a:lstStyle/>
          <a:p>
            <a:pPr algn="ctr"/>
            <a:r>
              <a:rPr lang="en-US" sz="1875" dirty="0" smtClean="0">
                <a:solidFill>
                  <a:schemeClr val="tx2">
                    <a:lumMod val="60000"/>
                    <a:lumOff val="40000"/>
                  </a:schemeClr>
                </a:solidFill>
                <a:latin typeface="+mj-lt"/>
              </a:rPr>
              <a:t>The Importance of Christian Ethics </a:t>
            </a:r>
            <a:endParaRPr lang="en-US" sz="1875" dirty="0">
              <a:solidFill>
                <a:schemeClr val="tx2">
                  <a:lumMod val="60000"/>
                  <a:lumOff val="40000"/>
                </a:schemeClr>
              </a:solidFill>
              <a:latin typeface="+mj-lt"/>
            </a:endParaRPr>
          </a:p>
        </p:txBody>
      </p:sp>
      <p:cxnSp>
        <p:nvCxnSpPr>
          <p:cNvPr id="185" name="Straight Connector 184"/>
          <p:cNvCxnSpPr/>
          <p:nvPr/>
        </p:nvCxnSpPr>
        <p:spPr>
          <a:xfrm>
            <a:off x="2203995" y="854015"/>
            <a:ext cx="32459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1357422" y="3759030"/>
            <a:ext cx="5273800" cy="819455"/>
          </a:xfrm>
          <a:prstGeom prst="rect">
            <a:avLst/>
          </a:prstGeom>
          <a:noFill/>
        </p:spPr>
        <p:txBody>
          <a:bodyPr wrap="square" rtlCol="0">
            <a:noAutofit/>
          </a:bodyPr>
          <a:lstStyle/>
          <a:p>
            <a:pPr algn="ctr"/>
            <a:r>
              <a:rPr lang="en-US" sz="2000" dirty="0" smtClean="0">
                <a:ea typeface="Helvetica" charset="0"/>
                <a:cs typeface="Helvetica" charset="0"/>
              </a:rPr>
              <a:t>Ethical practices are upright, honorable, moral, lawful and full of integrity)</a:t>
            </a:r>
            <a:endParaRPr lang="en-US" sz="2000" dirty="0">
              <a:ea typeface="Helvetica" charset="0"/>
              <a:cs typeface="Helvetica" charset="0"/>
            </a:endParaRPr>
          </a:p>
          <a:p>
            <a:pPr algn="ctr"/>
            <a:endParaRPr lang="en-US" sz="2000" dirty="0"/>
          </a:p>
        </p:txBody>
      </p:sp>
      <p:pic>
        <p:nvPicPr>
          <p:cNvPr id="2" name="Picture Placeholder 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41" r="941"/>
          <a:stretch>
            <a:fillRect/>
          </a:stretch>
        </p:blipFill>
        <p:spPr/>
      </p:pic>
      <p:sp>
        <p:nvSpPr>
          <p:cNvPr id="29" name="TextBox 28"/>
          <p:cNvSpPr txBox="1"/>
          <p:nvPr/>
        </p:nvSpPr>
        <p:spPr>
          <a:xfrm>
            <a:off x="2069512" y="2006764"/>
            <a:ext cx="3849620" cy="1278866"/>
          </a:xfrm>
          <a:prstGeom prst="rect">
            <a:avLst/>
          </a:prstGeom>
          <a:noFill/>
        </p:spPr>
        <p:txBody>
          <a:bodyPr wrap="square" rtlCol="0">
            <a:noAutofit/>
          </a:bodyPr>
          <a:lstStyle/>
          <a:p>
            <a:pPr algn="ctr"/>
            <a:r>
              <a:rPr lang="en-US" sz="1600" dirty="0" smtClean="0">
                <a:solidFill>
                  <a:schemeClr val="tx2">
                    <a:lumMod val="60000"/>
                    <a:lumOff val="40000"/>
                  </a:schemeClr>
                </a:solidFill>
                <a:latin typeface="+mj-lt"/>
              </a:rPr>
              <a:t>So that you may know how you ought to conduct yourself in the house of God, which is the church of the Living God, the pillar and ground of the truth.  1 Timothy 3:14-15 </a:t>
            </a:r>
            <a:endParaRPr lang="en-US" sz="1600" dirty="0">
              <a:solidFill>
                <a:schemeClr val="tx2">
                  <a:lumMod val="60000"/>
                  <a:lumOff val="40000"/>
                </a:schemeClr>
              </a:solidFill>
              <a:latin typeface="+mj-lt"/>
            </a:endParaRPr>
          </a:p>
        </p:txBody>
      </p:sp>
    </p:spTree>
    <p:extLst>
      <p:ext uri="{BB962C8B-B14F-4D97-AF65-F5344CB8AC3E}">
        <p14:creationId xmlns:p14="http://schemas.microsoft.com/office/powerpoint/2010/main" val="413815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1000" fill="hold" grpId="0" nodeType="afterEffect">
                                  <p:stCondLst>
                                    <p:cond delay="50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0-#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50"/>
                                        <p:tgtEl>
                                          <p:spTgt spid="10"/>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par>
                          <p:cTn id="21" fill="hold">
                            <p:stCondLst>
                              <p:cond delay="2250"/>
                            </p:stCondLst>
                            <p:childTnLst>
                              <p:par>
                                <p:cTn id="22" presetID="2" presetClass="entr" presetSubtype="1" decel="55000" fill="hold" nodeType="afterEffect">
                                  <p:stCondLst>
                                    <p:cond delay="25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500" fill="hold"/>
                                        <p:tgtEl>
                                          <p:spTgt spid="5"/>
                                        </p:tgtEl>
                                        <p:attrNameLst>
                                          <p:attrName>ppt_x</p:attrName>
                                        </p:attrNameLst>
                                      </p:cBhvr>
                                      <p:tavLst>
                                        <p:tav tm="0">
                                          <p:val>
                                            <p:strVal val="#ppt_x"/>
                                          </p:val>
                                        </p:tav>
                                        <p:tav tm="100000">
                                          <p:val>
                                            <p:strVal val="#ppt_x"/>
                                          </p:val>
                                        </p:tav>
                                      </p:tavLst>
                                    </p:anim>
                                    <p:anim calcmode="lin" valueType="num">
                                      <p:cBhvr additive="base">
                                        <p:cTn id="25" dur="1500" fill="hold"/>
                                        <p:tgtEl>
                                          <p:spTgt spid="5"/>
                                        </p:tgtEl>
                                        <p:attrNameLst>
                                          <p:attrName>ppt_y</p:attrName>
                                        </p:attrNameLst>
                                      </p:cBhvr>
                                      <p:tavLst>
                                        <p:tav tm="0">
                                          <p:val>
                                            <p:strVal val="0-#ppt_h/2"/>
                                          </p:val>
                                        </p:tav>
                                        <p:tav tm="100000">
                                          <p:val>
                                            <p:strVal val="#ppt_y"/>
                                          </p:val>
                                        </p:tav>
                                      </p:tavLst>
                                    </p:anim>
                                  </p:childTnLst>
                                </p:cTn>
                              </p:par>
                            </p:childTnLst>
                          </p:cTn>
                        </p:par>
                        <p:par>
                          <p:cTn id="26" fill="hold">
                            <p:stCondLst>
                              <p:cond delay="4000"/>
                            </p:stCondLst>
                            <p:childTnLst>
                              <p:par>
                                <p:cTn id="27" presetID="16" presetClass="entr" presetSubtype="37" fill="hold" nodeType="afterEffect">
                                  <p:stCondLst>
                                    <p:cond delay="100"/>
                                  </p:stCondLst>
                                  <p:childTnLst>
                                    <p:set>
                                      <p:cBhvr>
                                        <p:cTn id="28" dur="1" fill="hold">
                                          <p:stCondLst>
                                            <p:cond delay="0"/>
                                          </p:stCondLst>
                                        </p:cTn>
                                        <p:tgtEl>
                                          <p:spTgt spid="185"/>
                                        </p:tgtEl>
                                        <p:attrNameLst>
                                          <p:attrName>style.visibility</p:attrName>
                                        </p:attrNameLst>
                                      </p:cBhvr>
                                      <p:to>
                                        <p:strVal val="visible"/>
                                      </p:to>
                                    </p:set>
                                    <p:animEffect transition="in" filter="barn(outVertical)">
                                      <p:cBhvr>
                                        <p:cTn id="29" dur="500"/>
                                        <p:tgtEl>
                                          <p:spTgt spid="185"/>
                                        </p:tgtEl>
                                      </p:cBhvr>
                                    </p:animEffect>
                                  </p:childTnLst>
                                </p:cTn>
                              </p:par>
                            </p:childTnLst>
                          </p:cTn>
                        </p:par>
                        <p:par>
                          <p:cTn id="30" fill="hold">
                            <p:stCondLst>
                              <p:cond delay="4600"/>
                            </p:stCondLst>
                            <p:childTnLst>
                              <p:par>
                                <p:cTn id="31" presetID="42" presetClass="entr" presetSubtype="0" fill="hold" grpId="0" nodeType="afterEffect">
                                  <p:stCondLst>
                                    <p:cond delay="100"/>
                                  </p:stCondLst>
                                  <p:childTnLst>
                                    <p:set>
                                      <p:cBhvr>
                                        <p:cTn id="32" dur="1" fill="hold">
                                          <p:stCondLst>
                                            <p:cond delay="0"/>
                                          </p:stCondLst>
                                        </p:cTn>
                                        <p:tgtEl>
                                          <p:spTgt spid="183"/>
                                        </p:tgtEl>
                                        <p:attrNameLst>
                                          <p:attrName>style.visibility</p:attrName>
                                        </p:attrNameLst>
                                      </p:cBhvr>
                                      <p:to>
                                        <p:strVal val="visible"/>
                                      </p:to>
                                    </p:set>
                                    <p:animEffect transition="in" filter="fade">
                                      <p:cBhvr>
                                        <p:cTn id="33" dur="1000"/>
                                        <p:tgtEl>
                                          <p:spTgt spid="183"/>
                                        </p:tgtEl>
                                      </p:cBhvr>
                                    </p:animEffect>
                                    <p:anim calcmode="lin" valueType="num">
                                      <p:cBhvr>
                                        <p:cTn id="34" dur="1000" fill="hold"/>
                                        <p:tgtEl>
                                          <p:spTgt spid="183"/>
                                        </p:tgtEl>
                                        <p:attrNameLst>
                                          <p:attrName>ppt_x</p:attrName>
                                        </p:attrNameLst>
                                      </p:cBhvr>
                                      <p:tavLst>
                                        <p:tav tm="0">
                                          <p:val>
                                            <p:strVal val="#ppt_x"/>
                                          </p:val>
                                        </p:tav>
                                        <p:tav tm="100000">
                                          <p:val>
                                            <p:strVal val="#ppt_x"/>
                                          </p:val>
                                        </p:tav>
                                      </p:tavLst>
                                    </p:anim>
                                    <p:anim calcmode="lin" valueType="num">
                                      <p:cBhvr>
                                        <p:cTn id="35"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750"/>
                                        <p:tgtEl>
                                          <p:spTgt spid="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750"/>
                                        <p:tgtEl>
                                          <p:spTgt spid="7"/>
                                        </p:tgtEl>
                                      </p:cBhvr>
                                    </p:animEffect>
                                  </p:childTnLst>
                                </p:cTn>
                              </p:par>
                            </p:childTnLst>
                          </p:cTn>
                        </p:par>
                        <p:par>
                          <p:cTn id="44" fill="hold">
                            <p:stCondLst>
                              <p:cond delay="750"/>
                            </p:stCondLst>
                            <p:childTnLst>
                              <p:par>
                                <p:cTn id="45" presetID="42" presetClass="entr" presetSubtype="0" fill="hold" grpId="0" nodeType="afterEffect">
                                  <p:stCondLst>
                                    <p:cond delay="100"/>
                                  </p:stCondLst>
                                  <p:childTnLst>
                                    <p:set>
                                      <p:cBhvr>
                                        <p:cTn id="46" dur="1" fill="hold">
                                          <p:stCondLst>
                                            <p:cond delay="0"/>
                                          </p:stCondLst>
                                        </p:cTn>
                                        <p:tgtEl>
                                          <p:spTgt spid="186"/>
                                        </p:tgtEl>
                                        <p:attrNameLst>
                                          <p:attrName>style.visibility</p:attrName>
                                        </p:attrNameLst>
                                      </p:cBhvr>
                                      <p:to>
                                        <p:strVal val="visible"/>
                                      </p:to>
                                    </p:set>
                                    <p:animEffect transition="in" filter="fade">
                                      <p:cBhvr>
                                        <p:cTn id="47" dur="1000"/>
                                        <p:tgtEl>
                                          <p:spTgt spid="186"/>
                                        </p:tgtEl>
                                      </p:cBhvr>
                                    </p:animEffect>
                                    <p:anim calcmode="lin" valueType="num">
                                      <p:cBhvr>
                                        <p:cTn id="48" dur="1000" fill="hold"/>
                                        <p:tgtEl>
                                          <p:spTgt spid="186"/>
                                        </p:tgtEl>
                                        <p:attrNameLst>
                                          <p:attrName>ppt_x</p:attrName>
                                        </p:attrNameLst>
                                      </p:cBhvr>
                                      <p:tavLst>
                                        <p:tav tm="0">
                                          <p:val>
                                            <p:strVal val="#ppt_x"/>
                                          </p:val>
                                        </p:tav>
                                        <p:tav tm="100000">
                                          <p:val>
                                            <p:strVal val="#ppt_x"/>
                                          </p:val>
                                        </p:tav>
                                      </p:tavLst>
                                    </p:anim>
                                    <p:anim calcmode="lin" valueType="num">
                                      <p:cBhvr>
                                        <p:cTn id="49" dur="1000" fill="hold"/>
                                        <p:tgtEl>
                                          <p:spTgt spid="186"/>
                                        </p:tgtEl>
                                        <p:attrNameLst>
                                          <p:attrName>ppt_y</p:attrName>
                                        </p:attrNameLst>
                                      </p:cBhvr>
                                      <p:tavLst>
                                        <p:tav tm="0">
                                          <p:val>
                                            <p:strVal val="#ppt_y+.1"/>
                                          </p:val>
                                        </p:tav>
                                        <p:tav tm="100000">
                                          <p:val>
                                            <p:strVal val="#ppt_y"/>
                                          </p:val>
                                        </p:tav>
                                      </p:tavLst>
                                    </p:anim>
                                  </p:childTnLst>
                                </p:cTn>
                              </p:par>
                            </p:childTnLst>
                          </p:cTn>
                        </p:par>
                        <p:par>
                          <p:cTn id="50" fill="hold">
                            <p:stCondLst>
                              <p:cond delay="1850"/>
                            </p:stCondLst>
                            <p:childTnLst>
                              <p:par>
                                <p:cTn id="51" presetID="42" presetClass="entr" presetSubtype="0" fill="hold" grpId="0" nodeType="afterEffect">
                                  <p:stCondLst>
                                    <p:cond delay="10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9" grpId="0"/>
      <p:bldP spid="10" grpId="0" animBg="1"/>
      <p:bldP spid="11" grpId="0" animBg="1"/>
      <p:bldP spid="12" grpId="0" animBg="1"/>
      <p:bldP spid="183" grpId="0"/>
      <p:bldP spid="186"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7" name="Rectangle 6"/>
          <p:cNvSpPr/>
          <p:nvPr/>
        </p:nvSpPr>
        <p:spPr>
          <a:xfrm>
            <a:off x="4641279" y="0"/>
            <a:ext cx="2216721" cy="5143500"/>
          </a:xfrm>
          <a:prstGeom prst="rect">
            <a:avLst/>
          </a:prstGeom>
          <a:gradFill>
            <a:gsLst>
              <a:gs pos="0">
                <a:schemeClr val="accent1">
                  <a:lumMod val="88000"/>
                  <a:lumOff val="12000"/>
                </a:schemeClr>
              </a:gs>
              <a:gs pos="46000">
                <a:schemeClr val="accent1">
                  <a:lumMod val="6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cxnSp>
        <p:nvCxnSpPr>
          <p:cNvPr id="5" name="Straight Connector 4"/>
          <p:cNvCxnSpPr/>
          <p:nvPr/>
        </p:nvCxnSpPr>
        <p:spPr>
          <a:xfrm flipV="1">
            <a:off x="4641279" y="0"/>
            <a:ext cx="0" cy="5143501"/>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75879" y="537757"/>
            <a:ext cx="3449580" cy="4244531"/>
            <a:chOff x="1033" y="248878"/>
            <a:chExt cx="4599440" cy="5659375"/>
          </a:xfrm>
        </p:grpSpPr>
        <p:sp>
          <p:nvSpPr>
            <p:cNvPr id="36" name="Freeform 35"/>
            <p:cNvSpPr>
              <a:spLocks noChangeArrowheads="1"/>
            </p:cNvSpPr>
            <p:nvPr/>
          </p:nvSpPr>
          <p:spPr bwMode="auto">
            <a:xfrm>
              <a:off x="392885" y="2411378"/>
              <a:ext cx="3356432" cy="2396876"/>
            </a:xfrm>
            <a:custGeom>
              <a:avLst/>
              <a:gdLst>
                <a:gd name="T0" fmla="*/ 3888 w 4607"/>
                <a:gd name="T1" fmla="*/ 1585 h 3381"/>
                <a:gd name="T2" fmla="*/ 3888 w 4607"/>
                <a:gd name="T3" fmla="*/ 1585 h 3381"/>
                <a:gd name="T4" fmla="*/ 3738 w 4607"/>
                <a:gd name="T5" fmla="*/ 1196 h 3381"/>
                <a:gd name="T6" fmla="*/ 3349 w 4607"/>
                <a:gd name="T7" fmla="*/ 1645 h 3381"/>
                <a:gd name="T8" fmla="*/ 3230 w 4607"/>
                <a:gd name="T9" fmla="*/ 1705 h 3381"/>
                <a:gd name="T10" fmla="*/ 1944 w 4607"/>
                <a:gd name="T11" fmla="*/ 1705 h 3381"/>
                <a:gd name="T12" fmla="*/ 1586 w 4607"/>
                <a:gd name="T13" fmla="*/ 1555 h 3381"/>
                <a:gd name="T14" fmla="*/ 1346 w 4607"/>
                <a:gd name="T15" fmla="*/ 1166 h 3381"/>
                <a:gd name="T16" fmla="*/ 1316 w 4607"/>
                <a:gd name="T17" fmla="*/ 1196 h 3381"/>
                <a:gd name="T18" fmla="*/ 1227 w 4607"/>
                <a:gd name="T19" fmla="*/ 1226 h 3381"/>
                <a:gd name="T20" fmla="*/ 1137 w 4607"/>
                <a:gd name="T21" fmla="*/ 1196 h 3381"/>
                <a:gd name="T22" fmla="*/ 329 w 4607"/>
                <a:gd name="T23" fmla="*/ 239 h 3381"/>
                <a:gd name="T24" fmla="*/ 60 w 4607"/>
                <a:gd name="T25" fmla="*/ 0 h 3381"/>
                <a:gd name="T26" fmla="*/ 30 w 4607"/>
                <a:gd name="T27" fmla="*/ 0 h 3381"/>
                <a:gd name="T28" fmla="*/ 0 w 4607"/>
                <a:gd name="T29" fmla="*/ 30 h 3381"/>
                <a:gd name="T30" fmla="*/ 60 w 4607"/>
                <a:gd name="T31" fmla="*/ 150 h 3381"/>
                <a:gd name="T32" fmla="*/ 359 w 4607"/>
                <a:gd name="T33" fmla="*/ 1046 h 3381"/>
                <a:gd name="T34" fmla="*/ 658 w 4607"/>
                <a:gd name="T35" fmla="*/ 1196 h 3381"/>
                <a:gd name="T36" fmla="*/ 688 w 4607"/>
                <a:gd name="T37" fmla="*/ 1196 h 3381"/>
                <a:gd name="T38" fmla="*/ 957 w 4607"/>
                <a:gd name="T39" fmla="*/ 2033 h 3381"/>
                <a:gd name="T40" fmla="*/ 2812 w 4607"/>
                <a:gd name="T41" fmla="*/ 3200 h 3381"/>
                <a:gd name="T42" fmla="*/ 3529 w 4607"/>
                <a:gd name="T43" fmla="*/ 3380 h 3381"/>
                <a:gd name="T44" fmla="*/ 4187 w 4607"/>
                <a:gd name="T45" fmla="*/ 2841 h 3381"/>
                <a:gd name="T46" fmla="*/ 4606 w 4607"/>
                <a:gd name="T47" fmla="*/ 1705 h 3381"/>
                <a:gd name="T48" fmla="*/ 4008 w 4607"/>
                <a:gd name="T49" fmla="*/ 1705 h 3381"/>
                <a:gd name="T50" fmla="*/ 3888 w 4607"/>
                <a:gd name="T51" fmla="*/ 158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7" h="3381">
                  <a:moveTo>
                    <a:pt x="3888" y="1585"/>
                  </a:moveTo>
                  <a:lnTo>
                    <a:pt x="3888" y="1585"/>
                  </a:lnTo>
                  <a:cubicBezTo>
                    <a:pt x="3858" y="1376"/>
                    <a:pt x="3798" y="1196"/>
                    <a:pt x="3738" y="1196"/>
                  </a:cubicBezTo>
                  <a:cubicBezTo>
                    <a:pt x="3679" y="1196"/>
                    <a:pt x="3469" y="1405"/>
                    <a:pt x="3349" y="1645"/>
                  </a:cubicBezTo>
                  <a:cubicBezTo>
                    <a:pt x="3320" y="1674"/>
                    <a:pt x="3260" y="1705"/>
                    <a:pt x="3230" y="1705"/>
                  </a:cubicBezTo>
                  <a:cubicBezTo>
                    <a:pt x="1944" y="1705"/>
                    <a:pt x="1944" y="1705"/>
                    <a:pt x="1944" y="1705"/>
                  </a:cubicBezTo>
                  <a:cubicBezTo>
                    <a:pt x="1914" y="1705"/>
                    <a:pt x="1735" y="1705"/>
                    <a:pt x="1586" y="1555"/>
                  </a:cubicBezTo>
                  <a:cubicBezTo>
                    <a:pt x="1496" y="1466"/>
                    <a:pt x="1435" y="1315"/>
                    <a:pt x="1346" y="1166"/>
                  </a:cubicBezTo>
                  <a:cubicBezTo>
                    <a:pt x="1346" y="1166"/>
                    <a:pt x="1346" y="1196"/>
                    <a:pt x="1316" y="1196"/>
                  </a:cubicBezTo>
                  <a:cubicBezTo>
                    <a:pt x="1286" y="1226"/>
                    <a:pt x="1256" y="1226"/>
                    <a:pt x="1227" y="1226"/>
                  </a:cubicBezTo>
                  <a:cubicBezTo>
                    <a:pt x="1196" y="1226"/>
                    <a:pt x="1166" y="1226"/>
                    <a:pt x="1137" y="1196"/>
                  </a:cubicBezTo>
                  <a:cubicBezTo>
                    <a:pt x="1137" y="1196"/>
                    <a:pt x="598" y="748"/>
                    <a:pt x="329" y="239"/>
                  </a:cubicBezTo>
                  <a:cubicBezTo>
                    <a:pt x="209" y="30"/>
                    <a:pt x="119" y="0"/>
                    <a:pt x="60" y="0"/>
                  </a:cubicBezTo>
                  <a:lnTo>
                    <a:pt x="30" y="0"/>
                  </a:lnTo>
                  <a:cubicBezTo>
                    <a:pt x="30" y="0"/>
                    <a:pt x="0" y="0"/>
                    <a:pt x="0" y="30"/>
                  </a:cubicBezTo>
                  <a:cubicBezTo>
                    <a:pt x="30" y="60"/>
                    <a:pt x="30" y="119"/>
                    <a:pt x="60" y="150"/>
                  </a:cubicBezTo>
                  <a:cubicBezTo>
                    <a:pt x="209" y="478"/>
                    <a:pt x="239" y="837"/>
                    <a:pt x="359" y="1046"/>
                  </a:cubicBezTo>
                  <a:cubicBezTo>
                    <a:pt x="419" y="1226"/>
                    <a:pt x="598" y="1196"/>
                    <a:pt x="658" y="1196"/>
                  </a:cubicBezTo>
                  <a:cubicBezTo>
                    <a:pt x="688" y="1196"/>
                    <a:pt x="688" y="1196"/>
                    <a:pt x="688" y="1196"/>
                  </a:cubicBezTo>
                  <a:cubicBezTo>
                    <a:pt x="688" y="1196"/>
                    <a:pt x="837" y="1735"/>
                    <a:pt x="957" y="2033"/>
                  </a:cubicBezTo>
                  <a:cubicBezTo>
                    <a:pt x="1107" y="2333"/>
                    <a:pt x="2213" y="2931"/>
                    <a:pt x="2812" y="3200"/>
                  </a:cubicBezTo>
                  <a:cubicBezTo>
                    <a:pt x="3080" y="3319"/>
                    <a:pt x="3320" y="3380"/>
                    <a:pt x="3529" y="3380"/>
                  </a:cubicBezTo>
                  <a:cubicBezTo>
                    <a:pt x="3828" y="3349"/>
                    <a:pt x="4067" y="3200"/>
                    <a:pt x="4187" y="2841"/>
                  </a:cubicBezTo>
                  <a:cubicBezTo>
                    <a:pt x="4306" y="2423"/>
                    <a:pt x="4456" y="2033"/>
                    <a:pt x="4606" y="1705"/>
                  </a:cubicBezTo>
                  <a:cubicBezTo>
                    <a:pt x="4008" y="1705"/>
                    <a:pt x="4008" y="1705"/>
                    <a:pt x="4008" y="1705"/>
                  </a:cubicBezTo>
                  <a:cubicBezTo>
                    <a:pt x="3948" y="1705"/>
                    <a:pt x="3888" y="1645"/>
                    <a:pt x="3888" y="1585"/>
                  </a:cubicBezTo>
                </a:path>
              </a:pathLst>
            </a:custGeom>
            <a:gradFill>
              <a:gsLst>
                <a:gs pos="0">
                  <a:schemeClr val="accent5">
                    <a:lumMod val="0"/>
                    <a:lumOff val="100000"/>
                  </a:schemeClr>
                </a:gs>
                <a:gs pos="35000">
                  <a:schemeClr val="accent5">
                    <a:lumMod val="33000"/>
                    <a:lumOff val="67000"/>
                  </a:schemeClr>
                </a:gs>
                <a:gs pos="100000">
                  <a:schemeClr val="accent5">
                    <a:lumMod val="69000"/>
                  </a:schemeClr>
                </a:gs>
              </a:gsLst>
              <a:path path="circle">
                <a:fillToRect l="50000" t="-80000" r="50000" b="180000"/>
              </a:path>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37" name="Freeform 36"/>
            <p:cNvSpPr>
              <a:spLocks noChangeArrowheads="1"/>
            </p:cNvSpPr>
            <p:nvPr/>
          </p:nvSpPr>
          <p:spPr bwMode="auto">
            <a:xfrm>
              <a:off x="415367" y="248878"/>
              <a:ext cx="3420672" cy="1506250"/>
            </a:xfrm>
            <a:custGeom>
              <a:avLst/>
              <a:gdLst>
                <a:gd name="T0" fmla="*/ 1645 w 4697"/>
                <a:gd name="T1" fmla="*/ 1645 h 2124"/>
                <a:gd name="T2" fmla="*/ 1645 w 4697"/>
                <a:gd name="T3" fmla="*/ 1645 h 2124"/>
                <a:gd name="T4" fmla="*/ 4696 w 4697"/>
                <a:gd name="T5" fmla="*/ 1645 h 2124"/>
                <a:gd name="T6" fmla="*/ 2542 w 4697"/>
                <a:gd name="T7" fmla="*/ 59 h 2124"/>
                <a:gd name="T8" fmla="*/ 60 w 4697"/>
                <a:gd name="T9" fmla="*/ 2123 h 2124"/>
                <a:gd name="T10" fmla="*/ 1316 w 4697"/>
                <a:gd name="T11" fmla="*/ 1674 h 2124"/>
                <a:gd name="T12" fmla="*/ 1645 w 4697"/>
                <a:gd name="T13" fmla="*/ 1645 h 2124"/>
              </a:gdLst>
              <a:ahLst/>
              <a:cxnLst>
                <a:cxn ang="0">
                  <a:pos x="T0" y="T1"/>
                </a:cxn>
                <a:cxn ang="0">
                  <a:pos x="T2" y="T3"/>
                </a:cxn>
                <a:cxn ang="0">
                  <a:pos x="T4" y="T5"/>
                </a:cxn>
                <a:cxn ang="0">
                  <a:pos x="T6" y="T7"/>
                </a:cxn>
                <a:cxn ang="0">
                  <a:pos x="T8" y="T9"/>
                </a:cxn>
                <a:cxn ang="0">
                  <a:pos x="T10" y="T11"/>
                </a:cxn>
                <a:cxn ang="0">
                  <a:pos x="T12" y="T13"/>
                </a:cxn>
              </a:cxnLst>
              <a:rect l="0" t="0" r="r" b="b"/>
              <a:pathLst>
                <a:path w="4697" h="2124">
                  <a:moveTo>
                    <a:pt x="1645" y="1645"/>
                  </a:moveTo>
                  <a:lnTo>
                    <a:pt x="1645" y="1645"/>
                  </a:lnTo>
                  <a:cubicBezTo>
                    <a:pt x="4696" y="1645"/>
                    <a:pt x="4696" y="1645"/>
                    <a:pt x="4696" y="1645"/>
                  </a:cubicBezTo>
                  <a:cubicBezTo>
                    <a:pt x="4516" y="867"/>
                    <a:pt x="3888" y="119"/>
                    <a:pt x="2542" y="59"/>
                  </a:cubicBezTo>
                  <a:cubicBezTo>
                    <a:pt x="1077" y="0"/>
                    <a:pt x="0" y="1076"/>
                    <a:pt x="60" y="2123"/>
                  </a:cubicBezTo>
                  <a:cubicBezTo>
                    <a:pt x="60" y="2123"/>
                    <a:pt x="1226" y="1704"/>
                    <a:pt x="1316" y="1674"/>
                  </a:cubicBezTo>
                  <a:cubicBezTo>
                    <a:pt x="1405" y="1645"/>
                    <a:pt x="1585" y="1645"/>
                    <a:pt x="1645" y="1645"/>
                  </a:cubicBezTo>
                </a:path>
              </a:pathLst>
            </a:custGeom>
            <a:gradFill>
              <a:gsLst>
                <a:gs pos="0">
                  <a:schemeClr val="accent5">
                    <a:lumMod val="0"/>
                    <a:lumOff val="100000"/>
                  </a:schemeClr>
                </a:gs>
                <a:gs pos="35000">
                  <a:schemeClr val="accent5">
                    <a:lumMod val="33000"/>
                    <a:lumOff val="67000"/>
                  </a:schemeClr>
                </a:gs>
                <a:gs pos="100000">
                  <a:schemeClr val="accent5">
                    <a:lumMod val="69000"/>
                  </a:schemeClr>
                </a:gs>
              </a:gsLst>
              <a:path path="circle">
                <a:fillToRect l="50000" t="-80000" r="50000" b="180000"/>
              </a:path>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38" name="Freeform 7"/>
            <p:cNvSpPr>
              <a:spLocks noChangeArrowheads="1"/>
            </p:cNvSpPr>
            <p:nvPr/>
          </p:nvSpPr>
          <p:spPr bwMode="auto">
            <a:xfrm>
              <a:off x="392885" y="2411378"/>
              <a:ext cx="2942099" cy="2396876"/>
            </a:xfrm>
            <a:custGeom>
              <a:avLst/>
              <a:gdLst>
                <a:gd name="T0" fmla="*/ 3888 w 4038"/>
                <a:gd name="T1" fmla="*/ 1585 h 3381"/>
                <a:gd name="T2" fmla="*/ 3888 w 4038"/>
                <a:gd name="T3" fmla="*/ 1585 h 3381"/>
                <a:gd name="T4" fmla="*/ 3738 w 4038"/>
                <a:gd name="T5" fmla="*/ 1196 h 3381"/>
                <a:gd name="T6" fmla="*/ 3349 w 4038"/>
                <a:gd name="T7" fmla="*/ 1645 h 3381"/>
                <a:gd name="T8" fmla="*/ 3230 w 4038"/>
                <a:gd name="T9" fmla="*/ 1705 h 3381"/>
                <a:gd name="T10" fmla="*/ 1944 w 4038"/>
                <a:gd name="T11" fmla="*/ 1705 h 3381"/>
                <a:gd name="T12" fmla="*/ 1586 w 4038"/>
                <a:gd name="T13" fmla="*/ 1555 h 3381"/>
                <a:gd name="T14" fmla="*/ 1346 w 4038"/>
                <a:gd name="T15" fmla="*/ 1166 h 3381"/>
                <a:gd name="T16" fmla="*/ 1316 w 4038"/>
                <a:gd name="T17" fmla="*/ 1196 h 3381"/>
                <a:gd name="T18" fmla="*/ 1227 w 4038"/>
                <a:gd name="T19" fmla="*/ 1226 h 3381"/>
                <a:gd name="T20" fmla="*/ 1137 w 4038"/>
                <a:gd name="T21" fmla="*/ 1196 h 3381"/>
                <a:gd name="T22" fmla="*/ 329 w 4038"/>
                <a:gd name="T23" fmla="*/ 239 h 3381"/>
                <a:gd name="T24" fmla="*/ 60 w 4038"/>
                <a:gd name="T25" fmla="*/ 0 h 3381"/>
                <a:gd name="T26" fmla="*/ 30 w 4038"/>
                <a:gd name="T27" fmla="*/ 0 h 3381"/>
                <a:gd name="T28" fmla="*/ 0 w 4038"/>
                <a:gd name="T29" fmla="*/ 30 h 3381"/>
                <a:gd name="T30" fmla="*/ 60 w 4038"/>
                <a:gd name="T31" fmla="*/ 150 h 3381"/>
                <a:gd name="T32" fmla="*/ 359 w 4038"/>
                <a:gd name="T33" fmla="*/ 1046 h 3381"/>
                <a:gd name="T34" fmla="*/ 658 w 4038"/>
                <a:gd name="T35" fmla="*/ 1196 h 3381"/>
                <a:gd name="T36" fmla="*/ 688 w 4038"/>
                <a:gd name="T37" fmla="*/ 1196 h 3381"/>
                <a:gd name="T38" fmla="*/ 957 w 4038"/>
                <a:gd name="T39" fmla="*/ 2033 h 3381"/>
                <a:gd name="T40" fmla="*/ 2812 w 4038"/>
                <a:gd name="T41" fmla="*/ 3200 h 3381"/>
                <a:gd name="T42" fmla="*/ 3529 w 4038"/>
                <a:gd name="T43" fmla="*/ 3380 h 3381"/>
                <a:gd name="T44" fmla="*/ 3679 w 4038"/>
                <a:gd name="T45" fmla="*/ 2811 h 3381"/>
                <a:gd name="T46" fmla="*/ 3469 w 4038"/>
                <a:gd name="T47" fmla="*/ 2243 h 3381"/>
                <a:gd name="T48" fmla="*/ 3977 w 4038"/>
                <a:gd name="T49" fmla="*/ 1824 h 3381"/>
                <a:gd name="T50" fmla="*/ 4037 w 4038"/>
                <a:gd name="T51" fmla="*/ 1705 h 3381"/>
                <a:gd name="T52" fmla="*/ 4008 w 4038"/>
                <a:gd name="T53" fmla="*/ 1705 h 3381"/>
                <a:gd name="T54" fmla="*/ 3888 w 4038"/>
                <a:gd name="T55" fmla="*/ 158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8" h="3381">
                  <a:moveTo>
                    <a:pt x="3888" y="1585"/>
                  </a:moveTo>
                  <a:lnTo>
                    <a:pt x="3888" y="1585"/>
                  </a:lnTo>
                  <a:cubicBezTo>
                    <a:pt x="3858" y="1376"/>
                    <a:pt x="3798" y="1196"/>
                    <a:pt x="3738" y="1196"/>
                  </a:cubicBezTo>
                  <a:cubicBezTo>
                    <a:pt x="3679" y="1196"/>
                    <a:pt x="3469" y="1405"/>
                    <a:pt x="3349" y="1645"/>
                  </a:cubicBezTo>
                  <a:cubicBezTo>
                    <a:pt x="3320" y="1674"/>
                    <a:pt x="3260" y="1705"/>
                    <a:pt x="3230" y="1705"/>
                  </a:cubicBezTo>
                  <a:cubicBezTo>
                    <a:pt x="1944" y="1705"/>
                    <a:pt x="1944" y="1705"/>
                    <a:pt x="1944" y="1705"/>
                  </a:cubicBezTo>
                  <a:cubicBezTo>
                    <a:pt x="1914" y="1705"/>
                    <a:pt x="1735" y="1705"/>
                    <a:pt x="1586" y="1555"/>
                  </a:cubicBezTo>
                  <a:cubicBezTo>
                    <a:pt x="1496" y="1466"/>
                    <a:pt x="1435" y="1315"/>
                    <a:pt x="1346" y="1166"/>
                  </a:cubicBezTo>
                  <a:cubicBezTo>
                    <a:pt x="1346" y="1166"/>
                    <a:pt x="1346" y="1196"/>
                    <a:pt x="1316" y="1196"/>
                  </a:cubicBezTo>
                  <a:cubicBezTo>
                    <a:pt x="1286" y="1226"/>
                    <a:pt x="1256" y="1226"/>
                    <a:pt x="1227" y="1226"/>
                  </a:cubicBezTo>
                  <a:cubicBezTo>
                    <a:pt x="1196" y="1226"/>
                    <a:pt x="1166" y="1226"/>
                    <a:pt x="1137" y="1196"/>
                  </a:cubicBezTo>
                  <a:cubicBezTo>
                    <a:pt x="1137" y="1196"/>
                    <a:pt x="598" y="748"/>
                    <a:pt x="329" y="239"/>
                  </a:cubicBezTo>
                  <a:cubicBezTo>
                    <a:pt x="209" y="30"/>
                    <a:pt x="119" y="0"/>
                    <a:pt x="60" y="0"/>
                  </a:cubicBezTo>
                  <a:lnTo>
                    <a:pt x="30" y="0"/>
                  </a:lnTo>
                  <a:cubicBezTo>
                    <a:pt x="30" y="0"/>
                    <a:pt x="0" y="0"/>
                    <a:pt x="0" y="30"/>
                  </a:cubicBezTo>
                  <a:cubicBezTo>
                    <a:pt x="30" y="60"/>
                    <a:pt x="30" y="119"/>
                    <a:pt x="60" y="150"/>
                  </a:cubicBezTo>
                  <a:cubicBezTo>
                    <a:pt x="209" y="478"/>
                    <a:pt x="239" y="837"/>
                    <a:pt x="359" y="1046"/>
                  </a:cubicBezTo>
                  <a:cubicBezTo>
                    <a:pt x="419" y="1226"/>
                    <a:pt x="598" y="1196"/>
                    <a:pt x="658" y="1196"/>
                  </a:cubicBezTo>
                  <a:cubicBezTo>
                    <a:pt x="688" y="1196"/>
                    <a:pt x="688" y="1196"/>
                    <a:pt x="688" y="1196"/>
                  </a:cubicBezTo>
                  <a:cubicBezTo>
                    <a:pt x="688" y="1196"/>
                    <a:pt x="837" y="1735"/>
                    <a:pt x="957" y="2033"/>
                  </a:cubicBezTo>
                  <a:cubicBezTo>
                    <a:pt x="1107" y="2333"/>
                    <a:pt x="2213" y="2931"/>
                    <a:pt x="2812" y="3200"/>
                  </a:cubicBezTo>
                  <a:cubicBezTo>
                    <a:pt x="3080" y="3319"/>
                    <a:pt x="3320" y="3380"/>
                    <a:pt x="3529" y="3380"/>
                  </a:cubicBezTo>
                  <a:cubicBezTo>
                    <a:pt x="3679" y="3380"/>
                    <a:pt x="3619" y="3170"/>
                    <a:pt x="3679" y="2811"/>
                  </a:cubicBezTo>
                  <a:cubicBezTo>
                    <a:pt x="3708" y="2482"/>
                    <a:pt x="3469" y="2333"/>
                    <a:pt x="3469" y="2243"/>
                  </a:cubicBezTo>
                  <a:cubicBezTo>
                    <a:pt x="3500" y="2093"/>
                    <a:pt x="3828" y="1913"/>
                    <a:pt x="3977" y="1824"/>
                  </a:cubicBezTo>
                  <a:cubicBezTo>
                    <a:pt x="4008" y="1794"/>
                    <a:pt x="4037" y="1764"/>
                    <a:pt x="4037" y="1705"/>
                  </a:cubicBezTo>
                  <a:cubicBezTo>
                    <a:pt x="4008" y="1705"/>
                    <a:pt x="4008" y="1705"/>
                    <a:pt x="4008" y="1705"/>
                  </a:cubicBezTo>
                  <a:cubicBezTo>
                    <a:pt x="3948" y="1705"/>
                    <a:pt x="3888" y="1645"/>
                    <a:pt x="3888" y="1585"/>
                  </a:cubicBez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39" name="Freeform 8"/>
            <p:cNvSpPr>
              <a:spLocks noChangeArrowheads="1"/>
            </p:cNvSpPr>
            <p:nvPr/>
          </p:nvSpPr>
          <p:spPr bwMode="auto">
            <a:xfrm>
              <a:off x="415367" y="248878"/>
              <a:ext cx="2787927" cy="1506250"/>
            </a:xfrm>
            <a:custGeom>
              <a:avLst/>
              <a:gdLst>
                <a:gd name="T0" fmla="*/ 1645 w 3829"/>
                <a:gd name="T1" fmla="*/ 1645 h 2124"/>
                <a:gd name="T2" fmla="*/ 1645 w 3829"/>
                <a:gd name="T3" fmla="*/ 1645 h 2124"/>
                <a:gd name="T4" fmla="*/ 3828 w 3829"/>
                <a:gd name="T5" fmla="*/ 1645 h 2124"/>
                <a:gd name="T6" fmla="*/ 2542 w 3829"/>
                <a:gd name="T7" fmla="*/ 59 h 2124"/>
                <a:gd name="T8" fmla="*/ 60 w 3829"/>
                <a:gd name="T9" fmla="*/ 2123 h 2124"/>
                <a:gd name="T10" fmla="*/ 1316 w 3829"/>
                <a:gd name="T11" fmla="*/ 1674 h 2124"/>
                <a:gd name="T12" fmla="*/ 1645 w 3829"/>
                <a:gd name="T13" fmla="*/ 1645 h 2124"/>
              </a:gdLst>
              <a:ahLst/>
              <a:cxnLst>
                <a:cxn ang="0">
                  <a:pos x="T0" y="T1"/>
                </a:cxn>
                <a:cxn ang="0">
                  <a:pos x="T2" y="T3"/>
                </a:cxn>
                <a:cxn ang="0">
                  <a:pos x="T4" y="T5"/>
                </a:cxn>
                <a:cxn ang="0">
                  <a:pos x="T6" y="T7"/>
                </a:cxn>
                <a:cxn ang="0">
                  <a:pos x="T8" y="T9"/>
                </a:cxn>
                <a:cxn ang="0">
                  <a:pos x="T10" y="T11"/>
                </a:cxn>
                <a:cxn ang="0">
                  <a:pos x="T12" y="T13"/>
                </a:cxn>
              </a:cxnLst>
              <a:rect l="0" t="0" r="r" b="b"/>
              <a:pathLst>
                <a:path w="3829" h="2124">
                  <a:moveTo>
                    <a:pt x="1645" y="1645"/>
                  </a:moveTo>
                  <a:lnTo>
                    <a:pt x="1645" y="1645"/>
                  </a:lnTo>
                  <a:cubicBezTo>
                    <a:pt x="3828" y="1645"/>
                    <a:pt x="3828" y="1645"/>
                    <a:pt x="3828" y="1645"/>
                  </a:cubicBezTo>
                  <a:cubicBezTo>
                    <a:pt x="3649" y="1016"/>
                    <a:pt x="3260" y="388"/>
                    <a:pt x="2542" y="59"/>
                  </a:cubicBezTo>
                  <a:cubicBezTo>
                    <a:pt x="1077" y="0"/>
                    <a:pt x="0" y="1076"/>
                    <a:pt x="60" y="2123"/>
                  </a:cubicBezTo>
                  <a:cubicBezTo>
                    <a:pt x="60" y="2123"/>
                    <a:pt x="1166" y="1704"/>
                    <a:pt x="1316" y="1674"/>
                  </a:cubicBezTo>
                  <a:cubicBezTo>
                    <a:pt x="1376" y="1645"/>
                    <a:pt x="1585" y="1645"/>
                    <a:pt x="1645" y="1645"/>
                  </a:cubicBez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40" name="Freeform 9"/>
            <p:cNvSpPr>
              <a:spLocks noChangeArrowheads="1"/>
            </p:cNvSpPr>
            <p:nvPr/>
          </p:nvSpPr>
          <p:spPr bwMode="auto">
            <a:xfrm>
              <a:off x="306162" y="1477004"/>
              <a:ext cx="1178768" cy="1759374"/>
            </a:xfrm>
            <a:custGeom>
              <a:avLst/>
              <a:gdLst>
                <a:gd name="T0" fmla="*/ 1586 w 1617"/>
                <a:gd name="T1" fmla="*/ 90 h 2483"/>
                <a:gd name="T2" fmla="*/ 1586 w 1617"/>
                <a:gd name="T3" fmla="*/ 90 h 2483"/>
                <a:gd name="T4" fmla="*/ 1586 w 1617"/>
                <a:gd name="T5" fmla="*/ 0 h 2483"/>
                <a:gd name="T6" fmla="*/ 1526 w 1617"/>
                <a:gd name="T7" fmla="*/ 0 h 2483"/>
                <a:gd name="T8" fmla="*/ 31 w 1617"/>
                <a:gd name="T9" fmla="*/ 538 h 2483"/>
                <a:gd name="T10" fmla="*/ 0 w 1617"/>
                <a:gd name="T11" fmla="*/ 598 h 2483"/>
                <a:gd name="T12" fmla="*/ 0 w 1617"/>
                <a:gd name="T13" fmla="*/ 1196 h 2483"/>
                <a:gd name="T14" fmla="*/ 31 w 1617"/>
                <a:gd name="T15" fmla="*/ 1256 h 2483"/>
                <a:gd name="T16" fmla="*/ 90 w 1617"/>
                <a:gd name="T17" fmla="*/ 1256 h 2483"/>
                <a:gd name="T18" fmla="*/ 210 w 1617"/>
                <a:gd name="T19" fmla="*/ 1227 h 2483"/>
                <a:gd name="T20" fmla="*/ 509 w 1617"/>
                <a:gd name="T21" fmla="*/ 1525 h 2483"/>
                <a:gd name="T22" fmla="*/ 1316 w 1617"/>
                <a:gd name="T23" fmla="*/ 2452 h 2483"/>
                <a:gd name="T24" fmla="*/ 1347 w 1617"/>
                <a:gd name="T25" fmla="*/ 2482 h 2483"/>
                <a:gd name="T26" fmla="*/ 1376 w 1617"/>
                <a:gd name="T27" fmla="*/ 2452 h 2483"/>
                <a:gd name="T28" fmla="*/ 1406 w 1617"/>
                <a:gd name="T29" fmla="*/ 2392 h 2483"/>
                <a:gd name="T30" fmla="*/ 1586 w 1617"/>
                <a:gd name="T31" fmla="*/ 90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7" h="2483">
                  <a:moveTo>
                    <a:pt x="1586" y="90"/>
                  </a:moveTo>
                  <a:lnTo>
                    <a:pt x="1586" y="90"/>
                  </a:lnTo>
                  <a:cubicBezTo>
                    <a:pt x="1616" y="60"/>
                    <a:pt x="1586" y="30"/>
                    <a:pt x="1586" y="0"/>
                  </a:cubicBezTo>
                  <a:cubicBezTo>
                    <a:pt x="1555" y="0"/>
                    <a:pt x="1555" y="0"/>
                    <a:pt x="1526" y="0"/>
                  </a:cubicBezTo>
                  <a:cubicBezTo>
                    <a:pt x="31" y="538"/>
                    <a:pt x="31" y="538"/>
                    <a:pt x="31" y="538"/>
                  </a:cubicBezTo>
                  <a:cubicBezTo>
                    <a:pt x="0" y="538"/>
                    <a:pt x="0" y="568"/>
                    <a:pt x="0" y="598"/>
                  </a:cubicBezTo>
                  <a:cubicBezTo>
                    <a:pt x="0" y="1196"/>
                    <a:pt x="0" y="1196"/>
                    <a:pt x="0" y="1196"/>
                  </a:cubicBezTo>
                  <a:cubicBezTo>
                    <a:pt x="0" y="1227"/>
                    <a:pt x="0" y="1256"/>
                    <a:pt x="31" y="1256"/>
                  </a:cubicBezTo>
                  <a:cubicBezTo>
                    <a:pt x="61" y="1286"/>
                    <a:pt x="90" y="1256"/>
                    <a:pt x="90" y="1256"/>
                  </a:cubicBezTo>
                  <a:cubicBezTo>
                    <a:pt x="90" y="1256"/>
                    <a:pt x="150" y="1227"/>
                    <a:pt x="210" y="1227"/>
                  </a:cubicBezTo>
                  <a:cubicBezTo>
                    <a:pt x="270" y="1256"/>
                    <a:pt x="390" y="1316"/>
                    <a:pt x="509" y="1525"/>
                  </a:cubicBezTo>
                  <a:cubicBezTo>
                    <a:pt x="778" y="2033"/>
                    <a:pt x="1286" y="2452"/>
                    <a:pt x="1316" y="2452"/>
                  </a:cubicBezTo>
                  <a:lnTo>
                    <a:pt x="1347" y="2482"/>
                  </a:lnTo>
                  <a:cubicBezTo>
                    <a:pt x="1376" y="2482"/>
                    <a:pt x="1376" y="2452"/>
                    <a:pt x="1376" y="2452"/>
                  </a:cubicBezTo>
                  <a:cubicBezTo>
                    <a:pt x="1406" y="2452"/>
                    <a:pt x="1406" y="2423"/>
                    <a:pt x="1406" y="2392"/>
                  </a:cubicBezTo>
                  <a:cubicBezTo>
                    <a:pt x="1077" y="1495"/>
                    <a:pt x="1586" y="90"/>
                    <a:pt x="1586" y="90"/>
                  </a:cubicBezTo>
                </a:path>
              </a:pathLst>
            </a:cu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41" name="Freeform 10"/>
            <p:cNvSpPr>
              <a:spLocks noChangeArrowheads="1"/>
            </p:cNvSpPr>
            <p:nvPr/>
          </p:nvSpPr>
          <p:spPr bwMode="auto">
            <a:xfrm>
              <a:off x="1330759" y="1477004"/>
              <a:ext cx="3269714" cy="2078124"/>
            </a:xfrm>
            <a:custGeom>
              <a:avLst/>
              <a:gdLst>
                <a:gd name="T0" fmla="*/ 4157 w 4488"/>
                <a:gd name="T1" fmla="*/ 0 h 2932"/>
                <a:gd name="T2" fmla="*/ 4157 w 4488"/>
                <a:gd name="T3" fmla="*/ 0 h 2932"/>
                <a:gd name="T4" fmla="*/ 4128 w 4488"/>
                <a:gd name="T5" fmla="*/ 0 h 2932"/>
                <a:gd name="T6" fmla="*/ 389 w 4488"/>
                <a:gd name="T7" fmla="*/ 0 h 2932"/>
                <a:gd name="T8" fmla="*/ 329 w 4488"/>
                <a:gd name="T9" fmla="*/ 30 h 2932"/>
                <a:gd name="T10" fmla="*/ 120 w 4488"/>
                <a:gd name="T11" fmla="*/ 868 h 2932"/>
                <a:gd name="T12" fmla="*/ 149 w 4488"/>
                <a:gd name="T13" fmla="*/ 2423 h 2932"/>
                <a:gd name="T14" fmla="*/ 359 w 4488"/>
                <a:gd name="T15" fmla="*/ 2811 h 2932"/>
                <a:gd name="T16" fmla="*/ 658 w 4488"/>
                <a:gd name="T17" fmla="*/ 2931 h 2932"/>
                <a:gd name="T18" fmla="*/ 1944 w 4488"/>
                <a:gd name="T19" fmla="*/ 2931 h 2932"/>
                <a:gd name="T20" fmla="*/ 2004 w 4488"/>
                <a:gd name="T21" fmla="*/ 2901 h 2932"/>
                <a:gd name="T22" fmla="*/ 2452 w 4488"/>
                <a:gd name="T23" fmla="*/ 2452 h 2932"/>
                <a:gd name="T24" fmla="*/ 2662 w 4488"/>
                <a:gd name="T25" fmla="*/ 2871 h 2932"/>
                <a:gd name="T26" fmla="*/ 2722 w 4488"/>
                <a:gd name="T27" fmla="*/ 2931 h 2932"/>
                <a:gd name="T28" fmla="*/ 3708 w 4488"/>
                <a:gd name="T29" fmla="*/ 2931 h 2932"/>
                <a:gd name="T30" fmla="*/ 3948 w 4488"/>
                <a:gd name="T31" fmla="*/ 2841 h 2932"/>
                <a:gd name="T32" fmla="*/ 4456 w 4488"/>
                <a:gd name="T33" fmla="*/ 1346 h 2932"/>
                <a:gd name="T34" fmla="*/ 4157 w 4488"/>
                <a:gd name="T35" fmla="*/ 0 h 2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8" h="2932">
                  <a:moveTo>
                    <a:pt x="4157" y="0"/>
                  </a:moveTo>
                  <a:lnTo>
                    <a:pt x="4157" y="0"/>
                  </a:lnTo>
                  <a:lnTo>
                    <a:pt x="4128" y="0"/>
                  </a:lnTo>
                  <a:cubicBezTo>
                    <a:pt x="389" y="0"/>
                    <a:pt x="389" y="0"/>
                    <a:pt x="389" y="0"/>
                  </a:cubicBezTo>
                  <a:cubicBezTo>
                    <a:pt x="359" y="0"/>
                    <a:pt x="329" y="0"/>
                    <a:pt x="329" y="30"/>
                  </a:cubicBezTo>
                  <a:cubicBezTo>
                    <a:pt x="329" y="60"/>
                    <a:pt x="210" y="389"/>
                    <a:pt x="120" y="868"/>
                  </a:cubicBezTo>
                  <a:cubicBezTo>
                    <a:pt x="0" y="1525"/>
                    <a:pt x="0" y="2033"/>
                    <a:pt x="149" y="2423"/>
                  </a:cubicBezTo>
                  <a:cubicBezTo>
                    <a:pt x="210" y="2572"/>
                    <a:pt x="269" y="2721"/>
                    <a:pt x="359" y="2811"/>
                  </a:cubicBezTo>
                  <a:cubicBezTo>
                    <a:pt x="479" y="2931"/>
                    <a:pt x="658" y="2931"/>
                    <a:pt x="658" y="2931"/>
                  </a:cubicBezTo>
                  <a:cubicBezTo>
                    <a:pt x="1944" y="2931"/>
                    <a:pt x="1944" y="2931"/>
                    <a:pt x="1944" y="2931"/>
                  </a:cubicBezTo>
                  <a:cubicBezTo>
                    <a:pt x="1974" y="2931"/>
                    <a:pt x="1974" y="2931"/>
                    <a:pt x="2004" y="2901"/>
                  </a:cubicBezTo>
                  <a:cubicBezTo>
                    <a:pt x="2094" y="2721"/>
                    <a:pt x="2333" y="2452"/>
                    <a:pt x="2452" y="2452"/>
                  </a:cubicBezTo>
                  <a:cubicBezTo>
                    <a:pt x="2602" y="2452"/>
                    <a:pt x="2662" y="2751"/>
                    <a:pt x="2662" y="2871"/>
                  </a:cubicBezTo>
                  <a:cubicBezTo>
                    <a:pt x="2662" y="2931"/>
                    <a:pt x="2691" y="2931"/>
                    <a:pt x="2722" y="2931"/>
                  </a:cubicBezTo>
                  <a:cubicBezTo>
                    <a:pt x="3708" y="2931"/>
                    <a:pt x="3708" y="2931"/>
                    <a:pt x="3708" y="2931"/>
                  </a:cubicBezTo>
                  <a:cubicBezTo>
                    <a:pt x="3708" y="2931"/>
                    <a:pt x="3858" y="2931"/>
                    <a:pt x="3948" y="2841"/>
                  </a:cubicBezTo>
                  <a:cubicBezTo>
                    <a:pt x="4277" y="2512"/>
                    <a:pt x="4456" y="1974"/>
                    <a:pt x="4456" y="1346"/>
                  </a:cubicBezTo>
                  <a:cubicBezTo>
                    <a:pt x="4487" y="717"/>
                    <a:pt x="4336" y="180"/>
                    <a:pt x="4157" y="0"/>
                  </a:cubicBezTo>
                </a:path>
              </a:pathLst>
            </a:cu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45" name="Freeform 14"/>
            <p:cNvSpPr>
              <a:spLocks noChangeArrowheads="1"/>
            </p:cNvSpPr>
            <p:nvPr/>
          </p:nvSpPr>
          <p:spPr bwMode="auto">
            <a:xfrm>
              <a:off x="653047" y="1964504"/>
              <a:ext cx="109205" cy="425000"/>
            </a:xfrm>
            <a:custGeom>
              <a:avLst/>
              <a:gdLst>
                <a:gd name="T0" fmla="*/ 150 w 151"/>
                <a:gd name="T1" fmla="*/ 299 h 599"/>
                <a:gd name="T2" fmla="*/ 150 w 151"/>
                <a:gd name="T3" fmla="*/ 299 h 599"/>
                <a:gd name="T4" fmla="*/ 90 w 151"/>
                <a:gd name="T5" fmla="*/ 0 h 599"/>
                <a:gd name="T6" fmla="*/ 0 w 151"/>
                <a:gd name="T7" fmla="*/ 299 h 599"/>
                <a:gd name="T8" fmla="*/ 90 w 151"/>
                <a:gd name="T9" fmla="*/ 598 h 599"/>
                <a:gd name="T10" fmla="*/ 150 w 151"/>
                <a:gd name="T11" fmla="*/ 299 h 599"/>
              </a:gdLst>
              <a:ahLst/>
              <a:cxnLst>
                <a:cxn ang="0">
                  <a:pos x="T0" y="T1"/>
                </a:cxn>
                <a:cxn ang="0">
                  <a:pos x="T2" y="T3"/>
                </a:cxn>
                <a:cxn ang="0">
                  <a:pos x="T4" y="T5"/>
                </a:cxn>
                <a:cxn ang="0">
                  <a:pos x="T6" y="T7"/>
                </a:cxn>
                <a:cxn ang="0">
                  <a:pos x="T8" y="T9"/>
                </a:cxn>
                <a:cxn ang="0">
                  <a:pos x="T10" y="T11"/>
                </a:cxn>
              </a:cxnLst>
              <a:rect l="0" t="0" r="r" b="b"/>
              <a:pathLst>
                <a:path w="151" h="599">
                  <a:moveTo>
                    <a:pt x="150" y="299"/>
                  </a:moveTo>
                  <a:lnTo>
                    <a:pt x="150" y="299"/>
                  </a:lnTo>
                  <a:cubicBezTo>
                    <a:pt x="150" y="119"/>
                    <a:pt x="119" y="0"/>
                    <a:pt x="90" y="0"/>
                  </a:cubicBezTo>
                  <a:cubicBezTo>
                    <a:pt x="30" y="0"/>
                    <a:pt x="0" y="119"/>
                    <a:pt x="0" y="299"/>
                  </a:cubicBezTo>
                  <a:cubicBezTo>
                    <a:pt x="0" y="449"/>
                    <a:pt x="30" y="598"/>
                    <a:pt x="90" y="598"/>
                  </a:cubicBezTo>
                  <a:cubicBezTo>
                    <a:pt x="119" y="598"/>
                    <a:pt x="150" y="449"/>
                    <a:pt x="150" y="29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46" name="Freeform 15"/>
            <p:cNvSpPr>
              <a:spLocks noChangeArrowheads="1"/>
            </p:cNvSpPr>
            <p:nvPr/>
          </p:nvSpPr>
          <p:spPr bwMode="auto">
            <a:xfrm>
              <a:off x="871456" y="1773878"/>
              <a:ext cx="195927" cy="762500"/>
            </a:xfrm>
            <a:custGeom>
              <a:avLst/>
              <a:gdLst>
                <a:gd name="T0" fmla="*/ 269 w 270"/>
                <a:gd name="T1" fmla="*/ 538 h 1077"/>
                <a:gd name="T2" fmla="*/ 269 w 270"/>
                <a:gd name="T3" fmla="*/ 538 h 1077"/>
                <a:gd name="T4" fmla="*/ 150 w 270"/>
                <a:gd name="T5" fmla="*/ 0 h 1077"/>
                <a:gd name="T6" fmla="*/ 0 w 270"/>
                <a:gd name="T7" fmla="*/ 538 h 1077"/>
                <a:gd name="T8" fmla="*/ 150 w 270"/>
                <a:gd name="T9" fmla="*/ 1076 h 1077"/>
                <a:gd name="T10" fmla="*/ 269 w 270"/>
                <a:gd name="T11" fmla="*/ 538 h 1077"/>
              </a:gdLst>
              <a:ahLst/>
              <a:cxnLst>
                <a:cxn ang="0">
                  <a:pos x="T0" y="T1"/>
                </a:cxn>
                <a:cxn ang="0">
                  <a:pos x="T2" y="T3"/>
                </a:cxn>
                <a:cxn ang="0">
                  <a:pos x="T4" y="T5"/>
                </a:cxn>
                <a:cxn ang="0">
                  <a:pos x="T6" y="T7"/>
                </a:cxn>
                <a:cxn ang="0">
                  <a:pos x="T8" y="T9"/>
                </a:cxn>
                <a:cxn ang="0">
                  <a:pos x="T10" y="T11"/>
                </a:cxn>
              </a:cxnLst>
              <a:rect l="0" t="0" r="r" b="b"/>
              <a:pathLst>
                <a:path w="270" h="1077">
                  <a:moveTo>
                    <a:pt x="269" y="538"/>
                  </a:moveTo>
                  <a:lnTo>
                    <a:pt x="269" y="538"/>
                  </a:lnTo>
                  <a:cubicBezTo>
                    <a:pt x="269" y="239"/>
                    <a:pt x="210" y="0"/>
                    <a:pt x="150" y="0"/>
                  </a:cubicBezTo>
                  <a:cubicBezTo>
                    <a:pt x="60" y="0"/>
                    <a:pt x="0" y="239"/>
                    <a:pt x="0" y="538"/>
                  </a:cubicBezTo>
                  <a:cubicBezTo>
                    <a:pt x="0" y="837"/>
                    <a:pt x="60" y="1076"/>
                    <a:pt x="150" y="1076"/>
                  </a:cubicBezTo>
                  <a:cubicBezTo>
                    <a:pt x="210" y="1076"/>
                    <a:pt x="269" y="837"/>
                    <a:pt x="269" y="53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47" name="Freeform 16"/>
            <p:cNvSpPr>
              <a:spLocks noChangeArrowheads="1"/>
            </p:cNvSpPr>
            <p:nvPr/>
          </p:nvSpPr>
          <p:spPr bwMode="auto">
            <a:xfrm>
              <a:off x="1033" y="3448877"/>
              <a:ext cx="2897132" cy="2459376"/>
            </a:xfrm>
            <a:custGeom>
              <a:avLst/>
              <a:gdLst>
                <a:gd name="T0" fmla="*/ 3948 w 3978"/>
                <a:gd name="T1" fmla="*/ 2182 h 3469"/>
                <a:gd name="T2" fmla="*/ 3948 w 3978"/>
                <a:gd name="T3" fmla="*/ 2182 h 3469"/>
                <a:gd name="T4" fmla="*/ 3260 w 3978"/>
                <a:gd name="T5" fmla="*/ 2003 h 3469"/>
                <a:gd name="T6" fmla="*/ 1406 w 3978"/>
                <a:gd name="T7" fmla="*/ 836 h 3469"/>
                <a:gd name="T8" fmla="*/ 1106 w 3978"/>
                <a:gd name="T9" fmla="*/ 0 h 3469"/>
                <a:gd name="T10" fmla="*/ 1077 w 3978"/>
                <a:gd name="T11" fmla="*/ 0 h 3469"/>
                <a:gd name="T12" fmla="*/ 837 w 3978"/>
                <a:gd name="T13" fmla="*/ 2033 h 3469"/>
                <a:gd name="T14" fmla="*/ 0 w 3978"/>
                <a:gd name="T15" fmla="*/ 3048 h 3469"/>
                <a:gd name="T16" fmla="*/ 3977 w 3978"/>
                <a:gd name="T17" fmla="*/ 2720 h 3469"/>
                <a:gd name="T18" fmla="*/ 3948 w 3978"/>
                <a:gd name="T19" fmla="*/ 2182 h 3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8" h="3469">
                  <a:moveTo>
                    <a:pt x="3948" y="2182"/>
                  </a:moveTo>
                  <a:lnTo>
                    <a:pt x="3948" y="2182"/>
                  </a:lnTo>
                  <a:cubicBezTo>
                    <a:pt x="3738" y="2182"/>
                    <a:pt x="3499" y="2122"/>
                    <a:pt x="3260" y="2003"/>
                  </a:cubicBezTo>
                  <a:cubicBezTo>
                    <a:pt x="2661" y="1734"/>
                    <a:pt x="1525" y="1136"/>
                    <a:pt x="1406" y="836"/>
                  </a:cubicBezTo>
                  <a:cubicBezTo>
                    <a:pt x="1256" y="537"/>
                    <a:pt x="1106" y="0"/>
                    <a:pt x="1106" y="0"/>
                  </a:cubicBezTo>
                  <a:cubicBezTo>
                    <a:pt x="1106" y="0"/>
                    <a:pt x="1106" y="0"/>
                    <a:pt x="1077" y="0"/>
                  </a:cubicBezTo>
                  <a:cubicBezTo>
                    <a:pt x="1196" y="747"/>
                    <a:pt x="1016" y="1794"/>
                    <a:pt x="837" y="2033"/>
                  </a:cubicBezTo>
                  <a:cubicBezTo>
                    <a:pt x="688" y="2272"/>
                    <a:pt x="0" y="2631"/>
                    <a:pt x="0" y="3048"/>
                  </a:cubicBezTo>
                  <a:cubicBezTo>
                    <a:pt x="0" y="3468"/>
                    <a:pt x="3289" y="2361"/>
                    <a:pt x="3977" y="2720"/>
                  </a:cubicBezTo>
                  <a:cubicBezTo>
                    <a:pt x="3948" y="2512"/>
                    <a:pt x="3948" y="2332"/>
                    <a:pt x="3948" y="2182"/>
                  </a:cubicBez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151" name="Freeform 14"/>
            <p:cNvSpPr>
              <a:spLocks noChangeArrowheads="1"/>
            </p:cNvSpPr>
            <p:nvPr/>
          </p:nvSpPr>
          <p:spPr bwMode="auto">
            <a:xfrm>
              <a:off x="685904" y="1961909"/>
              <a:ext cx="108296" cy="433182"/>
            </a:xfrm>
            <a:custGeom>
              <a:avLst/>
              <a:gdLst>
                <a:gd name="T0" fmla="*/ 150 w 151"/>
                <a:gd name="T1" fmla="*/ 299 h 599"/>
                <a:gd name="T2" fmla="*/ 150 w 151"/>
                <a:gd name="T3" fmla="*/ 299 h 599"/>
                <a:gd name="T4" fmla="*/ 90 w 151"/>
                <a:gd name="T5" fmla="*/ 0 h 599"/>
                <a:gd name="T6" fmla="*/ 0 w 151"/>
                <a:gd name="T7" fmla="*/ 299 h 599"/>
                <a:gd name="T8" fmla="*/ 90 w 151"/>
                <a:gd name="T9" fmla="*/ 598 h 599"/>
                <a:gd name="T10" fmla="*/ 150 w 151"/>
                <a:gd name="T11" fmla="*/ 299 h 599"/>
              </a:gdLst>
              <a:ahLst/>
              <a:cxnLst>
                <a:cxn ang="0">
                  <a:pos x="T0" y="T1"/>
                </a:cxn>
                <a:cxn ang="0">
                  <a:pos x="T2" y="T3"/>
                </a:cxn>
                <a:cxn ang="0">
                  <a:pos x="T4" y="T5"/>
                </a:cxn>
                <a:cxn ang="0">
                  <a:pos x="T6" y="T7"/>
                </a:cxn>
                <a:cxn ang="0">
                  <a:pos x="T8" y="T9"/>
                </a:cxn>
                <a:cxn ang="0">
                  <a:pos x="T10" y="T11"/>
                </a:cxn>
              </a:cxnLst>
              <a:rect l="0" t="0" r="r" b="b"/>
              <a:pathLst>
                <a:path w="151" h="599">
                  <a:moveTo>
                    <a:pt x="150" y="299"/>
                  </a:moveTo>
                  <a:lnTo>
                    <a:pt x="150" y="299"/>
                  </a:lnTo>
                  <a:cubicBezTo>
                    <a:pt x="150" y="119"/>
                    <a:pt x="119" y="0"/>
                    <a:pt x="90" y="0"/>
                  </a:cubicBezTo>
                  <a:cubicBezTo>
                    <a:pt x="30" y="0"/>
                    <a:pt x="0" y="119"/>
                    <a:pt x="0" y="299"/>
                  </a:cubicBezTo>
                  <a:cubicBezTo>
                    <a:pt x="0" y="449"/>
                    <a:pt x="30" y="598"/>
                    <a:pt x="90" y="598"/>
                  </a:cubicBezTo>
                  <a:cubicBezTo>
                    <a:pt x="119" y="598"/>
                    <a:pt x="150" y="449"/>
                    <a:pt x="150" y="299"/>
                  </a:cubicBezTo>
                </a:path>
              </a:pathLst>
            </a:custGeom>
            <a:solidFill>
              <a:srgbClr val="FFFFFF">
                <a:alpha val="28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152" name="Freeform 15"/>
            <p:cNvSpPr>
              <a:spLocks noChangeArrowheads="1"/>
            </p:cNvSpPr>
            <p:nvPr/>
          </p:nvSpPr>
          <p:spPr bwMode="auto">
            <a:xfrm>
              <a:off x="902496" y="1767613"/>
              <a:ext cx="194296" cy="777180"/>
            </a:xfrm>
            <a:custGeom>
              <a:avLst/>
              <a:gdLst>
                <a:gd name="T0" fmla="*/ 269 w 270"/>
                <a:gd name="T1" fmla="*/ 538 h 1077"/>
                <a:gd name="T2" fmla="*/ 269 w 270"/>
                <a:gd name="T3" fmla="*/ 538 h 1077"/>
                <a:gd name="T4" fmla="*/ 150 w 270"/>
                <a:gd name="T5" fmla="*/ 0 h 1077"/>
                <a:gd name="T6" fmla="*/ 0 w 270"/>
                <a:gd name="T7" fmla="*/ 538 h 1077"/>
                <a:gd name="T8" fmla="*/ 150 w 270"/>
                <a:gd name="T9" fmla="*/ 1076 h 1077"/>
                <a:gd name="T10" fmla="*/ 269 w 270"/>
                <a:gd name="T11" fmla="*/ 538 h 1077"/>
              </a:gdLst>
              <a:ahLst/>
              <a:cxnLst>
                <a:cxn ang="0">
                  <a:pos x="T0" y="T1"/>
                </a:cxn>
                <a:cxn ang="0">
                  <a:pos x="T2" y="T3"/>
                </a:cxn>
                <a:cxn ang="0">
                  <a:pos x="T4" y="T5"/>
                </a:cxn>
                <a:cxn ang="0">
                  <a:pos x="T6" y="T7"/>
                </a:cxn>
                <a:cxn ang="0">
                  <a:pos x="T8" y="T9"/>
                </a:cxn>
                <a:cxn ang="0">
                  <a:pos x="T10" y="T11"/>
                </a:cxn>
              </a:cxnLst>
              <a:rect l="0" t="0" r="r" b="b"/>
              <a:pathLst>
                <a:path w="270" h="1077">
                  <a:moveTo>
                    <a:pt x="269" y="538"/>
                  </a:moveTo>
                  <a:lnTo>
                    <a:pt x="269" y="538"/>
                  </a:lnTo>
                  <a:cubicBezTo>
                    <a:pt x="269" y="239"/>
                    <a:pt x="210" y="0"/>
                    <a:pt x="150" y="0"/>
                  </a:cubicBezTo>
                  <a:cubicBezTo>
                    <a:pt x="60" y="0"/>
                    <a:pt x="0" y="239"/>
                    <a:pt x="0" y="538"/>
                  </a:cubicBezTo>
                  <a:cubicBezTo>
                    <a:pt x="0" y="837"/>
                    <a:pt x="60" y="1076"/>
                    <a:pt x="150" y="1076"/>
                  </a:cubicBezTo>
                  <a:cubicBezTo>
                    <a:pt x="210" y="1076"/>
                    <a:pt x="269" y="837"/>
                    <a:pt x="269" y="538"/>
                  </a:cubicBezTo>
                </a:path>
              </a:pathLst>
            </a:custGeom>
            <a:solidFill>
              <a:srgbClr val="FFFFFF">
                <a:alpha val="28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grpSp>
      <p:grpSp>
        <p:nvGrpSpPr>
          <p:cNvPr id="15" name="Group 14"/>
          <p:cNvGrpSpPr/>
          <p:nvPr/>
        </p:nvGrpSpPr>
        <p:grpSpPr>
          <a:xfrm>
            <a:off x="3083450" y="1531087"/>
            <a:ext cx="248177" cy="103544"/>
            <a:chOff x="3877795" y="1573319"/>
            <a:chExt cx="330902" cy="138059"/>
          </a:xfrm>
        </p:grpSpPr>
        <p:sp>
          <p:nvSpPr>
            <p:cNvPr id="148" name="Freeform 11"/>
            <p:cNvSpPr>
              <a:spLocks noChangeArrowheads="1"/>
            </p:cNvSpPr>
            <p:nvPr/>
          </p:nvSpPr>
          <p:spPr bwMode="auto">
            <a:xfrm>
              <a:off x="3883810" y="1573319"/>
              <a:ext cx="324887" cy="130591"/>
            </a:xfrm>
            <a:custGeom>
              <a:avLst/>
              <a:gdLst>
                <a:gd name="T0" fmla="*/ 0 w 450"/>
                <a:gd name="T1" fmla="*/ 179 h 180"/>
                <a:gd name="T2" fmla="*/ 449 w 450"/>
                <a:gd name="T3" fmla="*/ 179 h 180"/>
                <a:gd name="T4" fmla="*/ 449 w 450"/>
                <a:gd name="T5" fmla="*/ 0 h 180"/>
                <a:gd name="T6" fmla="*/ 0 w 450"/>
                <a:gd name="T7" fmla="*/ 0 h 180"/>
                <a:gd name="T8" fmla="*/ 0 w 450"/>
                <a:gd name="T9" fmla="*/ 179 h 180"/>
              </a:gdLst>
              <a:ahLst/>
              <a:cxnLst>
                <a:cxn ang="0">
                  <a:pos x="T0" y="T1"/>
                </a:cxn>
                <a:cxn ang="0">
                  <a:pos x="T2" y="T3"/>
                </a:cxn>
                <a:cxn ang="0">
                  <a:pos x="T4" y="T5"/>
                </a:cxn>
                <a:cxn ang="0">
                  <a:pos x="T6" y="T7"/>
                </a:cxn>
                <a:cxn ang="0">
                  <a:pos x="T8" y="T9"/>
                </a:cxn>
              </a:cxnLst>
              <a:rect l="0" t="0" r="r" b="b"/>
              <a:pathLst>
                <a:path w="450" h="180">
                  <a:moveTo>
                    <a:pt x="0" y="179"/>
                  </a:moveTo>
                  <a:lnTo>
                    <a:pt x="449" y="179"/>
                  </a:lnTo>
                  <a:lnTo>
                    <a:pt x="449" y="0"/>
                  </a:lnTo>
                  <a:lnTo>
                    <a:pt x="0" y="0"/>
                  </a:lnTo>
                  <a:lnTo>
                    <a:pt x="0" y="179"/>
                  </a:lnTo>
                </a:path>
              </a:pathLst>
            </a:custGeom>
            <a:solidFill>
              <a:srgbClr val="FFFFFF">
                <a:alpha val="28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25000" lnSpcReduction="20000"/>
            </a:bodyPr>
            <a:lstStyle/>
            <a:p>
              <a:endParaRPr lang="en-US" sz="1053"/>
            </a:p>
          </p:txBody>
        </p:sp>
        <p:sp>
          <p:nvSpPr>
            <p:cNvPr id="42" name="Freeform 11"/>
            <p:cNvSpPr>
              <a:spLocks noChangeArrowheads="1"/>
            </p:cNvSpPr>
            <p:nvPr/>
          </p:nvSpPr>
          <p:spPr bwMode="auto">
            <a:xfrm>
              <a:off x="3877795" y="1583254"/>
              <a:ext cx="327614" cy="128124"/>
            </a:xfrm>
            <a:custGeom>
              <a:avLst/>
              <a:gdLst>
                <a:gd name="T0" fmla="*/ 0 w 450"/>
                <a:gd name="T1" fmla="*/ 179 h 180"/>
                <a:gd name="T2" fmla="*/ 449 w 450"/>
                <a:gd name="T3" fmla="*/ 179 h 180"/>
                <a:gd name="T4" fmla="*/ 449 w 450"/>
                <a:gd name="T5" fmla="*/ 0 h 180"/>
                <a:gd name="T6" fmla="*/ 0 w 450"/>
                <a:gd name="T7" fmla="*/ 0 h 180"/>
                <a:gd name="T8" fmla="*/ 0 w 450"/>
                <a:gd name="T9" fmla="*/ 179 h 180"/>
              </a:gdLst>
              <a:ahLst/>
              <a:cxnLst>
                <a:cxn ang="0">
                  <a:pos x="T0" y="T1"/>
                </a:cxn>
                <a:cxn ang="0">
                  <a:pos x="T2" y="T3"/>
                </a:cxn>
                <a:cxn ang="0">
                  <a:pos x="T4" y="T5"/>
                </a:cxn>
                <a:cxn ang="0">
                  <a:pos x="T6" y="T7"/>
                </a:cxn>
                <a:cxn ang="0">
                  <a:pos x="T8" y="T9"/>
                </a:cxn>
              </a:cxnLst>
              <a:rect l="0" t="0" r="r" b="b"/>
              <a:pathLst>
                <a:path w="450" h="180">
                  <a:moveTo>
                    <a:pt x="0" y="179"/>
                  </a:moveTo>
                  <a:lnTo>
                    <a:pt x="449" y="179"/>
                  </a:lnTo>
                  <a:lnTo>
                    <a:pt x="449" y="0"/>
                  </a:lnTo>
                  <a:lnTo>
                    <a:pt x="0" y="0"/>
                  </a:lnTo>
                  <a:lnTo>
                    <a:pt x="0" y="179"/>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25000" lnSpcReduction="20000"/>
            </a:bodyPr>
            <a:lstStyle/>
            <a:p>
              <a:endParaRPr lang="en-US" sz="1053"/>
            </a:p>
          </p:txBody>
        </p:sp>
      </p:grpSp>
      <p:grpSp>
        <p:nvGrpSpPr>
          <p:cNvPr id="14" name="Group 13"/>
          <p:cNvGrpSpPr/>
          <p:nvPr/>
        </p:nvGrpSpPr>
        <p:grpSpPr>
          <a:xfrm>
            <a:off x="2755835" y="1531087"/>
            <a:ext cx="250905" cy="103544"/>
            <a:chOff x="3440975" y="1573319"/>
            <a:chExt cx="334540" cy="138059"/>
          </a:xfrm>
        </p:grpSpPr>
        <p:sp>
          <p:nvSpPr>
            <p:cNvPr id="149" name="Freeform 12"/>
            <p:cNvSpPr>
              <a:spLocks noChangeArrowheads="1"/>
            </p:cNvSpPr>
            <p:nvPr/>
          </p:nvSpPr>
          <p:spPr bwMode="auto">
            <a:xfrm>
              <a:off x="3450628" y="1573319"/>
              <a:ext cx="324887" cy="130591"/>
            </a:xfrm>
            <a:custGeom>
              <a:avLst/>
              <a:gdLst>
                <a:gd name="T0" fmla="*/ 0 w 450"/>
                <a:gd name="T1" fmla="*/ 179 h 180"/>
                <a:gd name="T2" fmla="*/ 449 w 450"/>
                <a:gd name="T3" fmla="*/ 179 h 180"/>
                <a:gd name="T4" fmla="*/ 449 w 450"/>
                <a:gd name="T5" fmla="*/ 0 h 180"/>
                <a:gd name="T6" fmla="*/ 0 w 450"/>
                <a:gd name="T7" fmla="*/ 0 h 180"/>
                <a:gd name="T8" fmla="*/ 0 w 450"/>
                <a:gd name="T9" fmla="*/ 179 h 180"/>
              </a:gdLst>
              <a:ahLst/>
              <a:cxnLst>
                <a:cxn ang="0">
                  <a:pos x="T0" y="T1"/>
                </a:cxn>
                <a:cxn ang="0">
                  <a:pos x="T2" y="T3"/>
                </a:cxn>
                <a:cxn ang="0">
                  <a:pos x="T4" y="T5"/>
                </a:cxn>
                <a:cxn ang="0">
                  <a:pos x="T6" y="T7"/>
                </a:cxn>
                <a:cxn ang="0">
                  <a:pos x="T8" y="T9"/>
                </a:cxn>
              </a:cxnLst>
              <a:rect l="0" t="0" r="r" b="b"/>
              <a:pathLst>
                <a:path w="450" h="180">
                  <a:moveTo>
                    <a:pt x="0" y="179"/>
                  </a:moveTo>
                  <a:lnTo>
                    <a:pt x="449" y="179"/>
                  </a:lnTo>
                  <a:lnTo>
                    <a:pt x="449" y="0"/>
                  </a:lnTo>
                  <a:lnTo>
                    <a:pt x="0" y="0"/>
                  </a:lnTo>
                  <a:lnTo>
                    <a:pt x="0" y="179"/>
                  </a:lnTo>
                </a:path>
              </a:pathLst>
            </a:custGeom>
            <a:solidFill>
              <a:srgbClr val="FFFFFF">
                <a:alpha val="28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25000" lnSpcReduction="20000"/>
            </a:bodyPr>
            <a:lstStyle/>
            <a:p>
              <a:endParaRPr lang="en-US" sz="1053"/>
            </a:p>
          </p:txBody>
        </p:sp>
        <p:sp>
          <p:nvSpPr>
            <p:cNvPr id="43" name="Freeform 12"/>
            <p:cNvSpPr>
              <a:spLocks noChangeArrowheads="1"/>
            </p:cNvSpPr>
            <p:nvPr/>
          </p:nvSpPr>
          <p:spPr bwMode="auto">
            <a:xfrm>
              <a:off x="3440975" y="1583254"/>
              <a:ext cx="327614" cy="128124"/>
            </a:xfrm>
            <a:custGeom>
              <a:avLst/>
              <a:gdLst>
                <a:gd name="T0" fmla="*/ 0 w 450"/>
                <a:gd name="T1" fmla="*/ 179 h 180"/>
                <a:gd name="T2" fmla="*/ 449 w 450"/>
                <a:gd name="T3" fmla="*/ 179 h 180"/>
                <a:gd name="T4" fmla="*/ 449 w 450"/>
                <a:gd name="T5" fmla="*/ 0 h 180"/>
                <a:gd name="T6" fmla="*/ 0 w 450"/>
                <a:gd name="T7" fmla="*/ 0 h 180"/>
                <a:gd name="T8" fmla="*/ 0 w 450"/>
                <a:gd name="T9" fmla="*/ 179 h 180"/>
              </a:gdLst>
              <a:ahLst/>
              <a:cxnLst>
                <a:cxn ang="0">
                  <a:pos x="T0" y="T1"/>
                </a:cxn>
                <a:cxn ang="0">
                  <a:pos x="T2" y="T3"/>
                </a:cxn>
                <a:cxn ang="0">
                  <a:pos x="T4" y="T5"/>
                </a:cxn>
                <a:cxn ang="0">
                  <a:pos x="T6" y="T7"/>
                </a:cxn>
                <a:cxn ang="0">
                  <a:pos x="T8" y="T9"/>
                </a:cxn>
              </a:cxnLst>
              <a:rect l="0" t="0" r="r" b="b"/>
              <a:pathLst>
                <a:path w="450" h="180">
                  <a:moveTo>
                    <a:pt x="0" y="179"/>
                  </a:moveTo>
                  <a:lnTo>
                    <a:pt x="449" y="179"/>
                  </a:lnTo>
                  <a:lnTo>
                    <a:pt x="449" y="0"/>
                  </a:lnTo>
                  <a:lnTo>
                    <a:pt x="0" y="0"/>
                  </a:lnTo>
                  <a:lnTo>
                    <a:pt x="0" y="17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25000" lnSpcReduction="20000"/>
            </a:bodyPr>
            <a:lstStyle/>
            <a:p>
              <a:endParaRPr lang="en-US" sz="1053"/>
            </a:p>
          </p:txBody>
        </p:sp>
      </p:grpSp>
      <p:grpSp>
        <p:nvGrpSpPr>
          <p:cNvPr id="13" name="Group 12"/>
          <p:cNvGrpSpPr/>
          <p:nvPr/>
        </p:nvGrpSpPr>
        <p:grpSpPr>
          <a:xfrm>
            <a:off x="2430632" y="1531087"/>
            <a:ext cx="253611" cy="103544"/>
            <a:chOff x="3007370" y="1573319"/>
            <a:chExt cx="338148" cy="138059"/>
          </a:xfrm>
        </p:grpSpPr>
        <p:sp>
          <p:nvSpPr>
            <p:cNvPr id="150" name="Freeform 13"/>
            <p:cNvSpPr>
              <a:spLocks noChangeArrowheads="1"/>
            </p:cNvSpPr>
            <p:nvPr/>
          </p:nvSpPr>
          <p:spPr bwMode="auto">
            <a:xfrm>
              <a:off x="3020631" y="1573319"/>
              <a:ext cx="324887" cy="130591"/>
            </a:xfrm>
            <a:custGeom>
              <a:avLst/>
              <a:gdLst>
                <a:gd name="T0" fmla="*/ 0 w 449"/>
                <a:gd name="T1" fmla="*/ 179 h 180"/>
                <a:gd name="T2" fmla="*/ 448 w 449"/>
                <a:gd name="T3" fmla="*/ 179 h 180"/>
                <a:gd name="T4" fmla="*/ 448 w 449"/>
                <a:gd name="T5" fmla="*/ 0 h 180"/>
                <a:gd name="T6" fmla="*/ 0 w 449"/>
                <a:gd name="T7" fmla="*/ 0 h 180"/>
                <a:gd name="T8" fmla="*/ 0 w 449"/>
                <a:gd name="T9" fmla="*/ 179 h 180"/>
              </a:gdLst>
              <a:ahLst/>
              <a:cxnLst>
                <a:cxn ang="0">
                  <a:pos x="T0" y="T1"/>
                </a:cxn>
                <a:cxn ang="0">
                  <a:pos x="T2" y="T3"/>
                </a:cxn>
                <a:cxn ang="0">
                  <a:pos x="T4" y="T5"/>
                </a:cxn>
                <a:cxn ang="0">
                  <a:pos x="T6" y="T7"/>
                </a:cxn>
                <a:cxn ang="0">
                  <a:pos x="T8" y="T9"/>
                </a:cxn>
              </a:cxnLst>
              <a:rect l="0" t="0" r="r" b="b"/>
              <a:pathLst>
                <a:path w="449" h="180">
                  <a:moveTo>
                    <a:pt x="0" y="179"/>
                  </a:moveTo>
                  <a:lnTo>
                    <a:pt x="448" y="179"/>
                  </a:lnTo>
                  <a:lnTo>
                    <a:pt x="448" y="0"/>
                  </a:lnTo>
                  <a:lnTo>
                    <a:pt x="0" y="0"/>
                  </a:lnTo>
                  <a:lnTo>
                    <a:pt x="0" y="179"/>
                  </a:lnTo>
                </a:path>
              </a:pathLst>
            </a:custGeom>
            <a:solidFill>
              <a:srgbClr val="FFFFFF">
                <a:alpha val="28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25000" lnSpcReduction="20000"/>
            </a:bodyPr>
            <a:lstStyle/>
            <a:p>
              <a:endParaRPr lang="en-US" sz="1053"/>
            </a:p>
          </p:txBody>
        </p:sp>
        <p:sp>
          <p:nvSpPr>
            <p:cNvPr id="44" name="Freeform 13"/>
            <p:cNvSpPr>
              <a:spLocks noChangeArrowheads="1"/>
            </p:cNvSpPr>
            <p:nvPr/>
          </p:nvSpPr>
          <p:spPr bwMode="auto">
            <a:xfrm>
              <a:off x="3007370" y="1583254"/>
              <a:ext cx="327614" cy="128124"/>
            </a:xfrm>
            <a:custGeom>
              <a:avLst/>
              <a:gdLst>
                <a:gd name="T0" fmla="*/ 0 w 449"/>
                <a:gd name="T1" fmla="*/ 179 h 180"/>
                <a:gd name="T2" fmla="*/ 448 w 449"/>
                <a:gd name="T3" fmla="*/ 179 h 180"/>
                <a:gd name="T4" fmla="*/ 448 w 449"/>
                <a:gd name="T5" fmla="*/ 0 h 180"/>
                <a:gd name="T6" fmla="*/ 0 w 449"/>
                <a:gd name="T7" fmla="*/ 0 h 180"/>
                <a:gd name="T8" fmla="*/ 0 w 449"/>
                <a:gd name="T9" fmla="*/ 179 h 180"/>
              </a:gdLst>
              <a:ahLst/>
              <a:cxnLst>
                <a:cxn ang="0">
                  <a:pos x="T0" y="T1"/>
                </a:cxn>
                <a:cxn ang="0">
                  <a:pos x="T2" y="T3"/>
                </a:cxn>
                <a:cxn ang="0">
                  <a:pos x="T4" y="T5"/>
                </a:cxn>
                <a:cxn ang="0">
                  <a:pos x="T6" y="T7"/>
                </a:cxn>
                <a:cxn ang="0">
                  <a:pos x="T8" y="T9"/>
                </a:cxn>
              </a:cxnLst>
              <a:rect l="0" t="0" r="r" b="b"/>
              <a:pathLst>
                <a:path w="449" h="180">
                  <a:moveTo>
                    <a:pt x="0" y="179"/>
                  </a:moveTo>
                  <a:lnTo>
                    <a:pt x="448" y="179"/>
                  </a:lnTo>
                  <a:lnTo>
                    <a:pt x="448" y="0"/>
                  </a:lnTo>
                  <a:lnTo>
                    <a:pt x="0" y="0"/>
                  </a:lnTo>
                  <a:lnTo>
                    <a:pt x="0" y="17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25000" lnSpcReduction="20000"/>
            </a:bodyPr>
            <a:lstStyle/>
            <a:p>
              <a:endParaRPr lang="en-US" sz="1053"/>
            </a:p>
          </p:txBody>
        </p:sp>
      </p:grpSp>
      <p:sp>
        <p:nvSpPr>
          <p:cNvPr id="120" name="TextBox 119"/>
          <p:cNvSpPr txBox="1"/>
          <p:nvPr/>
        </p:nvSpPr>
        <p:spPr>
          <a:xfrm>
            <a:off x="1395204" y="2356537"/>
            <a:ext cx="2164367" cy="254365"/>
          </a:xfrm>
          <a:prstGeom prst="rect">
            <a:avLst/>
          </a:prstGeom>
          <a:noFill/>
        </p:spPr>
        <p:txBody>
          <a:bodyPr wrap="square" rtlCol="0">
            <a:normAutofit/>
          </a:bodyPr>
          <a:lstStyle/>
          <a:p>
            <a:endParaRPr lang="en-US" sz="1053" dirty="0">
              <a:latin typeface="Helvetica" charset="0"/>
              <a:ea typeface="Helvetica" charset="0"/>
              <a:cs typeface="Helvetica" charset="0"/>
            </a:endParaRPr>
          </a:p>
        </p:txBody>
      </p:sp>
      <p:sp>
        <p:nvSpPr>
          <p:cNvPr id="121" name="TextBox 120"/>
          <p:cNvSpPr txBox="1"/>
          <p:nvPr/>
        </p:nvSpPr>
        <p:spPr>
          <a:xfrm>
            <a:off x="1262303" y="1969524"/>
            <a:ext cx="2363157" cy="808857"/>
          </a:xfrm>
          <a:prstGeom prst="rect">
            <a:avLst/>
          </a:prstGeom>
          <a:noFill/>
          <a:effectLst/>
        </p:spPr>
        <p:txBody>
          <a:bodyPr wrap="square" rtlCol="0">
            <a:noAutofit/>
          </a:bodyPr>
          <a:lstStyle/>
          <a:p>
            <a:r>
              <a:rPr lang="en-US" sz="2000" b="1" dirty="0" smtClean="0">
                <a:latin typeface="+mj-lt"/>
                <a:ea typeface="Cavorting" charset="0"/>
                <a:cs typeface="Cavorting" charset="0"/>
              </a:rPr>
              <a:t>The  Battle of the </a:t>
            </a:r>
          </a:p>
          <a:p>
            <a:r>
              <a:rPr lang="en-US" sz="2000" b="1" dirty="0" smtClean="0">
                <a:latin typeface="+mj-lt"/>
                <a:ea typeface="Cavorting" charset="0"/>
                <a:cs typeface="Cavorting" charset="0"/>
              </a:rPr>
              <a:t>  Flesh and Spirit</a:t>
            </a:r>
            <a:endParaRPr lang="en-US" sz="2000" b="1" dirty="0">
              <a:latin typeface="+mj-lt"/>
              <a:ea typeface="Cavorting" charset="0"/>
              <a:cs typeface="Cavorting" charset="0"/>
            </a:endParaRPr>
          </a:p>
        </p:txBody>
      </p:sp>
      <p:grpSp>
        <p:nvGrpSpPr>
          <p:cNvPr id="56" name="Group 55"/>
          <p:cNvGrpSpPr/>
          <p:nvPr/>
        </p:nvGrpSpPr>
        <p:grpSpPr>
          <a:xfrm>
            <a:off x="4281522" y="3391858"/>
            <a:ext cx="719513" cy="155189"/>
            <a:chOff x="3433003" y="119849"/>
            <a:chExt cx="527804" cy="236286"/>
          </a:xfrm>
          <a:effectLst>
            <a:outerShdw blurRad="50800" dist="38100" dir="2700000" algn="tl" rotWithShape="0">
              <a:prstClr val="black">
                <a:alpha val="40000"/>
              </a:prstClr>
            </a:outerShdw>
          </a:effectLst>
        </p:grpSpPr>
        <p:sp>
          <p:nvSpPr>
            <p:cNvPr id="57" name="Rectangle 56"/>
            <p:cNvSpPr/>
            <p:nvPr/>
          </p:nvSpPr>
          <p:spPr>
            <a:xfrm>
              <a:off x="3617491" y="119849"/>
              <a:ext cx="158828" cy="236286"/>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58" name="Rectangle 57"/>
            <p:cNvSpPr/>
            <p:nvPr/>
          </p:nvSpPr>
          <p:spPr>
            <a:xfrm>
              <a:off x="3801979" y="119849"/>
              <a:ext cx="158828" cy="23628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59" name="Rectangle 58"/>
            <p:cNvSpPr/>
            <p:nvPr/>
          </p:nvSpPr>
          <p:spPr>
            <a:xfrm>
              <a:off x="3433003" y="119849"/>
              <a:ext cx="158828" cy="23628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grpSp>
      <p:sp>
        <p:nvSpPr>
          <p:cNvPr id="8" name="Hexagon 7"/>
          <p:cNvSpPr/>
          <p:nvPr/>
        </p:nvSpPr>
        <p:spPr>
          <a:xfrm>
            <a:off x="5924890" y="1598134"/>
            <a:ext cx="724640" cy="624689"/>
          </a:xfrm>
          <a:prstGeom prst="hexagon">
            <a:avLst/>
          </a:prstGeom>
          <a:solidFill>
            <a:schemeClr val="accent1">
              <a:alpha val="3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154" name="Hexagon 153"/>
          <p:cNvSpPr/>
          <p:nvPr/>
        </p:nvSpPr>
        <p:spPr>
          <a:xfrm>
            <a:off x="5318127" y="1937640"/>
            <a:ext cx="724640" cy="624689"/>
          </a:xfrm>
          <a:prstGeom prst="hexagon">
            <a:avLst/>
          </a:prstGeom>
          <a:solidFill>
            <a:schemeClr val="accent1">
              <a:alpha val="3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155" name="Hexagon 154"/>
          <p:cNvSpPr/>
          <p:nvPr/>
        </p:nvSpPr>
        <p:spPr>
          <a:xfrm>
            <a:off x="5928640" y="2263564"/>
            <a:ext cx="724640" cy="624689"/>
          </a:xfrm>
          <a:prstGeom prst="hexagon">
            <a:avLst/>
          </a:prstGeom>
          <a:solidFill>
            <a:schemeClr val="accent1">
              <a:alpha val="3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dirty="0"/>
          </a:p>
        </p:txBody>
      </p:sp>
      <p:sp>
        <p:nvSpPr>
          <p:cNvPr id="156" name="Hexagon 155"/>
          <p:cNvSpPr/>
          <p:nvPr/>
        </p:nvSpPr>
        <p:spPr>
          <a:xfrm>
            <a:off x="5501550" y="2916577"/>
            <a:ext cx="724640" cy="624689"/>
          </a:xfrm>
          <a:prstGeom prst="hexagon">
            <a:avLst/>
          </a:prstGeom>
          <a:solidFill>
            <a:schemeClr val="accent1">
              <a:alpha val="3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157" name="Hexagon 156"/>
          <p:cNvSpPr/>
          <p:nvPr/>
        </p:nvSpPr>
        <p:spPr>
          <a:xfrm>
            <a:off x="5945859" y="3575216"/>
            <a:ext cx="724640" cy="624689"/>
          </a:xfrm>
          <a:prstGeom prst="hexagon">
            <a:avLst/>
          </a:prstGeom>
          <a:solidFill>
            <a:schemeClr val="accent1">
              <a:alpha val="3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160" name="Hexagon 159"/>
          <p:cNvSpPr/>
          <p:nvPr/>
        </p:nvSpPr>
        <p:spPr>
          <a:xfrm>
            <a:off x="5494161" y="953075"/>
            <a:ext cx="724640" cy="624689"/>
          </a:xfrm>
          <a:prstGeom prst="hexagon">
            <a:avLst/>
          </a:prstGeom>
          <a:solidFill>
            <a:schemeClr val="accent1">
              <a:alpha val="3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nvGrpSpPr>
          <p:cNvPr id="161" name="Group 160"/>
          <p:cNvGrpSpPr/>
          <p:nvPr/>
        </p:nvGrpSpPr>
        <p:grpSpPr>
          <a:xfrm>
            <a:off x="4281522" y="1563731"/>
            <a:ext cx="719513" cy="155189"/>
            <a:chOff x="3433003" y="119849"/>
            <a:chExt cx="527804" cy="236286"/>
          </a:xfrm>
          <a:effectLst>
            <a:outerShdw blurRad="50800" dist="38100" dir="2700000" algn="tl" rotWithShape="0">
              <a:prstClr val="black">
                <a:alpha val="40000"/>
              </a:prstClr>
            </a:outerShdw>
          </a:effectLst>
        </p:grpSpPr>
        <p:sp>
          <p:nvSpPr>
            <p:cNvPr id="162" name="Rectangle 161"/>
            <p:cNvSpPr/>
            <p:nvPr/>
          </p:nvSpPr>
          <p:spPr>
            <a:xfrm>
              <a:off x="3617491" y="119849"/>
              <a:ext cx="158828" cy="236286"/>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63" name="Rectangle 162"/>
            <p:cNvSpPr/>
            <p:nvPr/>
          </p:nvSpPr>
          <p:spPr>
            <a:xfrm>
              <a:off x="3801979" y="119849"/>
              <a:ext cx="158828" cy="23628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64" name="Rectangle 163"/>
            <p:cNvSpPr/>
            <p:nvPr/>
          </p:nvSpPr>
          <p:spPr>
            <a:xfrm>
              <a:off x="3433003" y="119849"/>
              <a:ext cx="158828" cy="23628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grpSp>
      <p:sp>
        <p:nvSpPr>
          <p:cNvPr id="2" name="Oval 1"/>
          <p:cNvSpPr/>
          <p:nvPr/>
        </p:nvSpPr>
        <p:spPr>
          <a:xfrm>
            <a:off x="4023976" y="1949187"/>
            <a:ext cx="1234607" cy="1234607"/>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48" name="Hexagon 47"/>
          <p:cNvSpPr/>
          <p:nvPr/>
        </p:nvSpPr>
        <p:spPr>
          <a:xfrm>
            <a:off x="5924890" y="289474"/>
            <a:ext cx="724640" cy="624689"/>
          </a:xfrm>
          <a:prstGeom prst="hexagon">
            <a:avLst/>
          </a:prstGeom>
          <a:solidFill>
            <a:schemeClr val="accent1">
              <a:alpha val="3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49" name="Hexagon 48"/>
          <p:cNvSpPr/>
          <p:nvPr/>
        </p:nvSpPr>
        <p:spPr>
          <a:xfrm>
            <a:off x="5513617" y="4238817"/>
            <a:ext cx="724640" cy="624689"/>
          </a:xfrm>
          <a:prstGeom prst="hexagon">
            <a:avLst/>
          </a:prstGeom>
          <a:solidFill>
            <a:schemeClr val="accent1">
              <a:alpha val="3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pic>
        <p:nvPicPr>
          <p:cNvPr id="50" name="emb244F03B8C" descr="Image result for Paul War in the Flesh">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625460" y="1722895"/>
            <a:ext cx="2190750" cy="1524000"/>
          </a:xfrm>
          <a:prstGeom prst="rect">
            <a:avLst/>
          </a:prstGeom>
          <a:noFill/>
          <a:ln>
            <a:noFill/>
          </a:ln>
        </p:spPr>
      </p:pic>
      <p:sp>
        <p:nvSpPr>
          <p:cNvPr id="51" name="TextBox 50"/>
          <p:cNvSpPr txBox="1"/>
          <p:nvPr/>
        </p:nvSpPr>
        <p:spPr>
          <a:xfrm>
            <a:off x="2780845" y="3456402"/>
            <a:ext cx="3907425" cy="1278866"/>
          </a:xfrm>
          <a:prstGeom prst="rect">
            <a:avLst/>
          </a:prstGeom>
          <a:noFill/>
        </p:spPr>
        <p:txBody>
          <a:bodyPr wrap="square" rtlCol="0">
            <a:noAutofit/>
          </a:bodyPr>
          <a:lstStyle/>
          <a:p>
            <a:pPr algn="ctr"/>
            <a:r>
              <a:rPr lang="en-US" sz="1600" dirty="0">
                <a:solidFill>
                  <a:schemeClr val="tx2">
                    <a:lumMod val="60000"/>
                    <a:lumOff val="40000"/>
                  </a:schemeClr>
                </a:solidFill>
                <a:latin typeface="+mj-lt"/>
              </a:rPr>
              <a:t> </a:t>
            </a:r>
            <a:r>
              <a:rPr lang="en-US" sz="1600" b="1" dirty="0">
                <a:solidFill>
                  <a:schemeClr val="bg2"/>
                </a:solidFill>
                <a:latin typeface="+mj-lt"/>
              </a:rPr>
              <a:t>For the flesh lusteth against the Spirit, and the Spirit against the flesh: and these are contrary the one to the other: so that ye cannot do the things that ye would</a:t>
            </a:r>
            <a:r>
              <a:rPr lang="en-US" sz="1600" b="1" dirty="0" smtClean="0">
                <a:solidFill>
                  <a:schemeClr val="bg2"/>
                </a:solidFill>
                <a:latin typeface="+mj-lt"/>
              </a:rPr>
              <a:t>. </a:t>
            </a:r>
          </a:p>
          <a:p>
            <a:pPr algn="ctr"/>
            <a:r>
              <a:rPr lang="en-US" sz="1600" b="1" dirty="0" smtClean="0">
                <a:solidFill>
                  <a:schemeClr val="bg2"/>
                </a:solidFill>
                <a:latin typeface="+mj-lt"/>
              </a:rPr>
              <a:t>Galatians 5:17</a:t>
            </a:r>
            <a:endParaRPr lang="en-US" sz="1600" b="1" dirty="0">
              <a:solidFill>
                <a:schemeClr val="bg2"/>
              </a:solidFill>
              <a:latin typeface="+mj-lt"/>
            </a:endParaRPr>
          </a:p>
        </p:txBody>
      </p:sp>
    </p:spTree>
    <p:extLst>
      <p:ext uri="{BB962C8B-B14F-4D97-AF65-F5344CB8AC3E}">
        <p14:creationId xmlns:p14="http://schemas.microsoft.com/office/powerpoint/2010/main" val="5716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3000"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61"/>
                                        </p:tgtEl>
                                        <p:attrNameLst>
                                          <p:attrName>style.visibility</p:attrName>
                                        </p:attrNameLst>
                                      </p:cBhvr>
                                      <p:to>
                                        <p:strVal val="visible"/>
                                      </p:to>
                                    </p:set>
                                    <p:animEffect transition="in" filter="fade">
                                      <p:cBhvr>
                                        <p:cTn id="24" dur="750"/>
                                        <p:tgtEl>
                                          <p:spTgt spid="161"/>
                                        </p:tgtEl>
                                      </p:cBhvr>
                                    </p:animEffect>
                                    <p:anim calcmode="lin" valueType="num">
                                      <p:cBhvr>
                                        <p:cTn id="25" dur="750" fill="hold"/>
                                        <p:tgtEl>
                                          <p:spTgt spid="161"/>
                                        </p:tgtEl>
                                        <p:attrNameLst>
                                          <p:attrName>ppt_x</p:attrName>
                                        </p:attrNameLst>
                                      </p:cBhvr>
                                      <p:tavLst>
                                        <p:tav tm="0">
                                          <p:val>
                                            <p:strVal val="#ppt_x"/>
                                          </p:val>
                                        </p:tav>
                                        <p:tav tm="100000">
                                          <p:val>
                                            <p:strVal val="#ppt_x"/>
                                          </p:val>
                                        </p:tav>
                                      </p:tavLst>
                                    </p:anim>
                                    <p:anim calcmode="lin" valueType="num">
                                      <p:cBhvr>
                                        <p:cTn id="26" dur="750" fill="hold"/>
                                        <p:tgtEl>
                                          <p:spTgt spid="161"/>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750"/>
                                        <p:tgtEl>
                                          <p:spTgt spid="56"/>
                                        </p:tgtEl>
                                      </p:cBhvr>
                                    </p:animEffect>
                                    <p:anim calcmode="lin" valueType="num">
                                      <p:cBhvr>
                                        <p:cTn id="30" dur="750" fill="hold"/>
                                        <p:tgtEl>
                                          <p:spTgt spid="56"/>
                                        </p:tgtEl>
                                        <p:attrNameLst>
                                          <p:attrName>ppt_x</p:attrName>
                                        </p:attrNameLst>
                                      </p:cBhvr>
                                      <p:tavLst>
                                        <p:tav tm="0">
                                          <p:val>
                                            <p:strVal val="#ppt_x"/>
                                          </p:val>
                                        </p:tav>
                                        <p:tav tm="100000">
                                          <p:val>
                                            <p:strVal val="#ppt_x"/>
                                          </p:val>
                                        </p:tav>
                                      </p:tavLst>
                                    </p:anim>
                                    <p:anim calcmode="lin" valueType="num">
                                      <p:cBhvr>
                                        <p:cTn id="31" dur="750" fill="hold"/>
                                        <p:tgtEl>
                                          <p:spTgt spid="56"/>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7"/>
                                        </p:tgtEl>
                                        <p:attrNameLst>
                                          <p:attrName>style.visibility</p:attrName>
                                        </p:attrNameLst>
                                      </p:cBhvr>
                                      <p:to>
                                        <p:strVal val="visible"/>
                                      </p:to>
                                    </p:set>
                                    <p:animEffect transition="in" filter="fade">
                                      <p:cBhvr>
                                        <p:cTn id="38" dur="500"/>
                                        <p:tgtEl>
                                          <p:spTgt spid="157"/>
                                        </p:tgtEl>
                                      </p:cBhvr>
                                    </p:animEffect>
                                  </p:childTnLst>
                                </p:cTn>
                              </p:par>
                              <p:par>
                                <p:cTn id="39" presetID="10" presetClass="entr" presetSubtype="0" fill="hold" grpId="0" nodeType="withEffect">
                                  <p:stCondLst>
                                    <p:cond delay="50"/>
                                  </p:stCondLst>
                                  <p:childTnLst>
                                    <p:set>
                                      <p:cBhvr>
                                        <p:cTn id="40" dur="1" fill="hold">
                                          <p:stCondLst>
                                            <p:cond delay="0"/>
                                          </p:stCondLst>
                                        </p:cTn>
                                        <p:tgtEl>
                                          <p:spTgt spid="156"/>
                                        </p:tgtEl>
                                        <p:attrNameLst>
                                          <p:attrName>style.visibility</p:attrName>
                                        </p:attrNameLst>
                                      </p:cBhvr>
                                      <p:to>
                                        <p:strVal val="visible"/>
                                      </p:to>
                                    </p:set>
                                    <p:animEffect transition="in" filter="fade">
                                      <p:cBhvr>
                                        <p:cTn id="41" dur="500"/>
                                        <p:tgtEl>
                                          <p:spTgt spid="156"/>
                                        </p:tgtEl>
                                      </p:cBhvr>
                                    </p:animEffect>
                                  </p:childTnLst>
                                </p:cTn>
                              </p:par>
                              <p:par>
                                <p:cTn id="42" presetID="10" presetClass="entr" presetSubtype="0" fill="hold" grpId="0" nodeType="withEffect">
                                  <p:stCondLst>
                                    <p:cond delay="150"/>
                                  </p:stCondLst>
                                  <p:childTnLst>
                                    <p:set>
                                      <p:cBhvr>
                                        <p:cTn id="43" dur="1" fill="hold">
                                          <p:stCondLst>
                                            <p:cond delay="0"/>
                                          </p:stCondLst>
                                        </p:cTn>
                                        <p:tgtEl>
                                          <p:spTgt spid="155"/>
                                        </p:tgtEl>
                                        <p:attrNameLst>
                                          <p:attrName>style.visibility</p:attrName>
                                        </p:attrNameLst>
                                      </p:cBhvr>
                                      <p:to>
                                        <p:strVal val="visible"/>
                                      </p:to>
                                    </p:set>
                                    <p:animEffect transition="in" filter="fade">
                                      <p:cBhvr>
                                        <p:cTn id="44" dur="500"/>
                                        <p:tgtEl>
                                          <p:spTgt spid="15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par>
                                <p:cTn id="48" presetID="10" presetClass="entr" presetSubtype="0" fill="hold" grpId="0" nodeType="withEffect">
                                  <p:stCondLst>
                                    <p:cond delay="35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450"/>
                                  </p:stCondLst>
                                  <p:childTnLst>
                                    <p:set>
                                      <p:cBhvr>
                                        <p:cTn id="52" dur="1" fill="hold">
                                          <p:stCondLst>
                                            <p:cond delay="0"/>
                                          </p:stCondLst>
                                        </p:cTn>
                                        <p:tgtEl>
                                          <p:spTgt spid="160"/>
                                        </p:tgtEl>
                                        <p:attrNameLst>
                                          <p:attrName>style.visibility</p:attrName>
                                        </p:attrNameLst>
                                      </p:cBhvr>
                                      <p:to>
                                        <p:strVal val="visible"/>
                                      </p:to>
                                    </p:set>
                                    <p:animEffect transition="in" filter="fade">
                                      <p:cBhvr>
                                        <p:cTn id="53" dur="500"/>
                                        <p:tgtEl>
                                          <p:spTgt spid="160"/>
                                        </p:tgtEl>
                                      </p:cBhvr>
                                    </p:animEffect>
                                  </p:childTnLst>
                                </p:cTn>
                              </p:par>
                              <p:par>
                                <p:cTn id="54" presetID="10" presetClass="entr" presetSubtype="0" fill="hold" grpId="0" nodeType="withEffect">
                                  <p:stCondLst>
                                    <p:cond delay="45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par>
                          <p:cTn id="57" fill="hold">
                            <p:stCondLst>
                              <p:cond delay="3700"/>
                            </p:stCondLst>
                            <p:childTnLst>
                              <p:par>
                                <p:cTn id="58" presetID="10" presetClass="entr" presetSubtype="0" fill="hold" grpId="0" nodeType="after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500"/>
                                        <p:tgtEl>
                                          <p:spTgt spid="121"/>
                                        </p:tgtEl>
                                      </p:cBhvr>
                                    </p:animEffect>
                                  </p:childTnLst>
                                </p:cTn>
                              </p:par>
                            </p:childTnLst>
                          </p:cTn>
                        </p:par>
                        <p:par>
                          <p:cTn id="61" fill="hold">
                            <p:stCondLst>
                              <p:cond delay="4200"/>
                            </p:stCondLst>
                            <p:childTnLst>
                              <p:par>
                                <p:cTn id="62" presetID="10" presetClass="entr" presetSubtype="0" fill="hold" grpId="0" nodeType="afterEffect" nodePh="1">
                                  <p:stCondLst>
                                    <p:cond delay="0"/>
                                  </p:stCondLst>
                                  <p:endCondLst>
                                    <p:cond evt="begin" delay="0">
                                      <p:tn val="62"/>
                                    </p:cond>
                                  </p:endCondLst>
                                  <p:childTnLst>
                                    <p:set>
                                      <p:cBhvr>
                                        <p:cTn id="63" dur="1" fill="hold">
                                          <p:stCondLst>
                                            <p:cond delay="0"/>
                                          </p:stCondLst>
                                        </p:cTn>
                                        <p:tgtEl>
                                          <p:spTgt spid="120"/>
                                        </p:tgtEl>
                                        <p:attrNameLst>
                                          <p:attrName>style.visibility</p:attrName>
                                        </p:attrNameLst>
                                      </p:cBhvr>
                                      <p:to>
                                        <p:strVal val="visible"/>
                                      </p:to>
                                    </p:set>
                                    <p:animEffect transition="in" filter="fade">
                                      <p:cBhvr>
                                        <p:cTn id="64" dur="500"/>
                                        <p:tgtEl>
                                          <p:spTgt spid="120"/>
                                        </p:tgtEl>
                                      </p:cBhvr>
                                    </p:animEffect>
                                  </p:childTnLst>
                                </p:cTn>
                              </p:par>
                            </p:childTnLst>
                          </p:cTn>
                        </p:par>
                        <p:par>
                          <p:cTn id="65" fill="hold">
                            <p:stCondLst>
                              <p:cond delay="4700"/>
                            </p:stCondLst>
                            <p:childTnLst>
                              <p:par>
                                <p:cTn id="66" presetID="42" presetClass="entr" presetSubtype="0" fill="hold" grpId="0" nodeType="afterEffect">
                                  <p:stCondLst>
                                    <p:cond delay="10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8" grpId="0" animBg="1"/>
      <p:bldP spid="154" grpId="0" animBg="1"/>
      <p:bldP spid="155" grpId="0" animBg="1"/>
      <p:bldP spid="156" grpId="0" animBg="1"/>
      <p:bldP spid="157" grpId="0" animBg="1"/>
      <p:bldP spid="160" grpId="0" animBg="1"/>
      <p:bldP spid="48" grpId="0" animBg="1"/>
      <p:bldP spid="49" grpId="0" animBg="1"/>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15" name="Group 14"/>
          <p:cNvGrpSpPr/>
          <p:nvPr/>
        </p:nvGrpSpPr>
        <p:grpSpPr>
          <a:xfrm rot="5400000" flipH="1">
            <a:off x="4111998" y="-697610"/>
            <a:ext cx="1533764" cy="3682325"/>
            <a:chOff x="7051924" y="296780"/>
            <a:chExt cx="1803162" cy="4329107"/>
          </a:xfrm>
          <a:solidFill>
            <a:schemeClr val="tx1">
              <a:alpha val="3000"/>
            </a:schemeClr>
          </a:solidFill>
        </p:grpSpPr>
        <p:sp>
          <p:nvSpPr>
            <p:cNvPr id="98" name="Hexagon 97"/>
            <p:cNvSpPr/>
            <p:nvPr/>
          </p:nvSpPr>
          <p:spPr>
            <a:xfrm>
              <a:off x="7860942" y="1156859"/>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99" name="Hexagon 98"/>
            <p:cNvSpPr/>
            <p:nvPr/>
          </p:nvSpPr>
          <p:spPr>
            <a:xfrm>
              <a:off x="7051924" y="160953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100" name="Hexagon 99"/>
            <p:cNvSpPr/>
            <p:nvPr/>
          </p:nvSpPr>
          <p:spPr>
            <a:xfrm>
              <a:off x="7865941" y="204409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101" name="Hexagon 100"/>
            <p:cNvSpPr/>
            <p:nvPr/>
          </p:nvSpPr>
          <p:spPr>
            <a:xfrm>
              <a:off x="7296488" y="291478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102" name="Hexagon 101"/>
            <p:cNvSpPr/>
            <p:nvPr/>
          </p:nvSpPr>
          <p:spPr>
            <a:xfrm>
              <a:off x="7888900" y="379296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103" name="Hexagon 102"/>
            <p:cNvSpPr/>
            <p:nvPr/>
          </p:nvSpPr>
          <p:spPr>
            <a:xfrm>
              <a:off x="7286636" y="296780"/>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sp>
        <p:nvSpPr>
          <p:cNvPr id="119" name="TextBox 118"/>
          <p:cNvSpPr txBox="1"/>
          <p:nvPr/>
        </p:nvSpPr>
        <p:spPr>
          <a:xfrm>
            <a:off x="2539071" y="149403"/>
            <a:ext cx="2137015" cy="680867"/>
          </a:xfrm>
          <a:prstGeom prst="rect">
            <a:avLst/>
          </a:prstGeom>
          <a:noFill/>
        </p:spPr>
        <p:txBody>
          <a:bodyPr wrap="square" rtlCol="0" anchor="ctr" anchorCtr="0">
            <a:normAutofit/>
          </a:bodyPr>
          <a:lstStyle/>
          <a:p>
            <a:r>
              <a:rPr lang="en-US" sz="1875" dirty="0" smtClean="0">
                <a:solidFill>
                  <a:schemeClr val="tx2">
                    <a:lumMod val="60000"/>
                    <a:lumOff val="40000"/>
                  </a:schemeClr>
                </a:solidFill>
                <a:latin typeface="+mj-lt"/>
              </a:rPr>
              <a:t>Desires of the Flesh</a:t>
            </a:r>
            <a:endParaRPr lang="en-US" sz="1875" dirty="0">
              <a:solidFill>
                <a:schemeClr val="tx2">
                  <a:lumMod val="60000"/>
                  <a:lumOff val="40000"/>
                </a:schemeClr>
              </a:solidFill>
              <a:latin typeface="+mj-lt"/>
            </a:endParaRPr>
          </a:p>
        </p:txBody>
      </p:sp>
      <p:cxnSp>
        <p:nvCxnSpPr>
          <p:cNvPr id="27" name="Straight Connector 26"/>
          <p:cNvCxnSpPr/>
          <p:nvPr/>
        </p:nvCxnSpPr>
        <p:spPr>
          <a:xfrm flipV="1">
            <a:off x="1505859" y="1198506"/>
            <a:ext cx="0" cy="288035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19914" y="2762474"/>
            <a:ext cx="216518" cy="1551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35" name="Rectangle 34"/>
          <p:cNvSpPr/>
          <p:nvPr/>
        </p:nvSpPr>
        <p:spPr>
          <a:xfrm>
            <a:off x="671413" y="2762474"/>
            <a:ext cx="216518" cy="15518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36" name="Rectangle 35"/>
          <p:cNvSpPr/>
          <p:nvPr/>
        </p:nvSpPr>
        <p:spPr>
          <a:xfrm>
            <a:off x="168417" y="2762474"/>
            <a:ext cx="216518" cy="15518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grpSp>
        <p:nvGrpSpPr>
          <p:cNvPr id="28" name="Group 27">
            <a:extLst>
              <a:ext uri="{FF2B5EF4-FFF2-40B4-BE49-F238E27FC236}">
                <a16:creationId xmlns="" xmlns:a16="http://schemas.microsoft.com/office/drawing/2014/main" id="{91269321-E81A-4629-B5DB-E29C79B9B3E8}"/>
              </a:ext>
            </a:extLst>
          </p:cNvPr>
          <p:cNvGrpSpPr/>
          <p:nvPr/>
        </p:nvGrpSpPr>
        <p:grpSpPr>
          <a:xfrm>
            <a:off x="4877713" y="1397497"/>
            <a:ext cx="1431440" cy="2514134"/>
            <a:chOff x="6607277" y="1669451"/>
            <a:chExt cx="1908586" cy="1773522"/>
          </a:xfrm>
        </p:grpSpPr>
        <p:sp>
          <p:nvSpPr>
            <p:cNvPr id="40" name="Freeform 6"/>
            <p:cNvSpPr>
              <a:spLocks noChangeArrowheads="1"/>
            </p:cNvSpPr>
            <p:nvPr/>
          </p:nvSpPr>
          <p:spPr bwMode="auto">
            <a:xfrm>
              <a:off x="6607278" y="1669451"/>
              <a:ext cx="1908585" cy="1773522"/>
            </a:xfrm>
            <a:custGeom>
              <a:avLst/>
              <a:gdLst>
                <a:gd name="T0" fmla="*/ 0 w 3799"/>
                <a:gd name="T1" fmla="*/ 0 h 3531"/>
                <a:gd name="T2" fmla="*/ 3798 w 3799"/>
                <a:gd name="T3" fmla="*/ 0 h 3531"/>
                <a:gd name="T4" fmla="*/ 3798 w 3799"/>
                <a:gd name="T5" fmla="*/ 3530 h 3531"/>
                <a:gd name="T6" fmla="*/ 0 w 3799"/>
                <a:gd name="T7" fmla="*/ 3530 h 3531"/>
                <a:gd name="T8" fmla="*/ 0 w 3799"/>
                <a:gd name="T9" fmla="*/ 0 h 3531"/>
              </a:gdLst>
              <a:ahLst/>
              <a:cxnLst>
                <a:cxn ang="0">
                  <a:pos x="T0" y="T1"/>
                </a:cxn>
                <a:cxn ang="0">
                  <a:pos x="T2" y="T3"/>
                </a:cxn>
                <a:cxn ang="0">
                  <a:pos x="T4" y="T5"/>
                </a:cxn>
                <a:cxn ang="0">
                  <a:pos x="T6" y="T7"/>
                </a:cxn>
                <a:cxn ang="0">
                  <a:pos x="T8" y="T9"/>
                </a:cxn>
              </a:cxnLst>
              <a:rect l="0" t="0" r="r" b="b"/>
              <a:pathLst>
                <a:path w="3799" h="3531">
                  <a:moveTo>
                    <a:pt x="0" y="0"/>
                  </a:moveTo>
                  <a:lnTo>
                    <a:pt x="3798" y="0"/>
                  </a:lnTo>
                  <a:lnTo>
                    <a:pt x="3798" y="3530"/>
                  </a:lnTo>
                  <a:lnTo>
                    <a:pt x="0" y="3530"/>
                  </a:lnTo>
                  <a:lnTo>
                    <a:pt x="0" y="0"/>
                  </a:lnTo>
                </a:path>
              </a:pathLst>
            </a:custGeom>
            <a:gradFill flip="none" rotWithShape="1">
              <a:gsLst>
                <a:gs pos="0">
                  <a:schemeClr val="accent1">
                    <a:lumMod val="0"/>
                    <a:lumOff val="100000"/>
                    <a:alpha val="89000"/>
                  </a:schemeClr>
                </a:gs>
                <a:gs pos="64000">
                  <a:schemeClr val="accent1">
                    <a:lumMod val="15000"/>
                    <a:lumOff val="85000"/>
                  </a:schemeClr>
                </a:gs>
                <a:gs pos="100000">
                  <a:schemeClr val="accent1">
                    <a:lumMod val="52000"/>
                    <a:lumOff val="48000"/>
                    <a:alpha val="89000"/>
                  </a:schemeClr>
                </a:gs>
              </a:gsLst>
              <a:lin ang="54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120" name="TextBox 119"/>
            <p:cNvSpPr txBox="1"/>
            <p:nvPr/>
          </p:nvSpPr>
          <p:spPr>
            <a:xfrm>
              <a:off x="6632525" y="2208351"/>
              <a:ext cx="1864823" cy="1163884"/>
            </a:xfrm>
            <a:prstGeom prst="rect">
              <a:avLst/>
            </a:prstGeom>
            <a:noFill/>
          </p:spPr>
          <p:txBody>
            <a:bodyPr wrap="square" rtlCol="0">
              <a:noAutofit/>
            </a:bodyPr>
            <a:lstStyle/>
            <a:p>
              <a:r>
                <a:rPr lang="en-US" sz="1400" dirty="0" smtClean="0">
                  <a:solidFill>
                    <a:schemeClr val="tx2">
                      <a:lumMod val="25000"/>
                    </a:schemeClr>
                  </a:solidFill>
                  <a:ea typeface="Helvetica" charset="0"/>
                  <a:cs typeface="Helvetica" charset="0"/>
                </a:rPr>
                <a:t>An attitude of arrogance based on the false confidence in wealth, achievement or status in society.</a:t>
              </a:r>
              <a:endParaRPr lang="en-US" sz="1400" dirty="0">
                <a:solidFill>
                  <a:schemeClr val="tx2">
                    <a:lumMod val="25000"/>
                  </a:schemeClr>
                </a:solidFill>
                <a:ea typeface="Helvetica" charset="0"/>
                <a:cs typeface="Helvetica" charset="0"/>
              </a:endParaRPr>
            </a:p>
          </p:txBody>
        </p:sp>
        <p:sp>
          <p:nvSpPr>
            <p:cNvPr id="45" name="TextBox 44"/>
            <p:cNvSpPr txBox="1"/>
            <p:nvPr/>
          </p:nvSpPr>
          <p:spPr>
            <a:xfrm>
              <a:off x="6607277" y="1721290"/>
              <a:ext cx="1908585" cy="538609"/>
            </a:xfrm>
            <a:prstGeom prst="rect">
              <a:avLst/>
            </a:prstGeom>
            <a:noFill/>
          </p:spPr>
          <p:txBody>
            <a:bodyPr wrap="square" rtlCol="0">
              <a:normAutofit fontScale="85000" lnSpcReduction="20000"/>
            </a:bodyPr>
            <a:lstStyle/>
            <a:p>
              <a:r>
                <a:rPr lang="en-US" sz="2025" b="1" spc="225" dirty="0" smtClean="0">
                  <a:solidFill>
                    <a:schemeClr val="tx2">
                      <a:lumMod val="25000"/>
                    </a:schemeClr>
                  </a:solidFill>
                  <a:ea typeface="Helvetica" charset="0"/>
                  <a:cs typeface="Helvetica" charset="0"/>
                </a:rPr>
                <a:t>The</a:t>
              </a:r>
            </a:p>
            <a:p>
              <a:r>
                <a:rPr lang="en-US" sz="2025" b="1" spc="225" dirty="0" smtClean="0">
                  <a:solidFill>
                    <a:schemeClr val="tx2">
                      <a:lumMod val="25000"/>
                    </a:schemeClr>
                  </a:solidFill>
                  <a:ea typeface="Helvetica" charset="0"/>
                  <a:cs typeface="Helvetica" charset="0"/>
                </a:rPr>
                <a:t>Pride of</a:t>
              </a:r>
            </a:p>
            <a:p>
              <a:r>
                <a:rPr lang="en-US" sz="2025" b="1" spc="225" dirty="0" smtClean="0">
                  <a:solidFill>
                    <a:schemeClr val="tx2">
                      <a:lumMod val="25000"/>
                    </a:schemeClr>
                  </a:solidFill>
                  <a:ea typeface="Helvetica" charset="0"/>
                  <a:cs typeface="Helvetica" charset="0"/>
                </a:rPr>
                <a:t>Life</a:t>
              </a:r>
              <a:endParaRPr lang="en-US" sz="2025" b="1" spc="225" dirty="0">
                <a:solidFill>
                  <a:schemeClr val="tx2">
                    <a:lumMod val="25000"/>
                  </a:schemeClr>
                </a:solidFill>
                <a:ea typeface="Helvetica" charset="0"/>
                <a:cs typeface="Helvetica" charset="0"/>
              </a:endParaRPr>
            </a:p>
          </p:txBody>
        </p:sp>
      </p:grpSp>
      <p:grpSp>
        <p:nvGrpSpPr>
          <p:cNvPr id="26" name="Group 25">
            <a:extLst>
              <a:ext uri="{FF2B5EF4-FFF2-40B4-BE49-F238E27FC236}">
                <a16:creationId xmlns="" xmlns:a16="http://schemas.microsoft.com/office/drawing/2014/main" id="{A5C69B0F-2B0B-410B-B051-C760E17357CA}"/>
              </a:ext>
            </a:extLst>
          </p:cNvPr>
          <p:cNvGrpSpPr/>
          <p:nvPr/>
        </p:nvGrpSpPr>
        <p:grpSpPr>
          <a:xfrm>
            <a:off x="3244647" y="1393860"/>
            <a:ext cx="1431439" cy="2517772"/>
            <a:chOff x="4429857" y="1666885"/>
            <a:chExt cx="1908585" cy="1776088"/>
          </a:xfrm>
        </p:grpSpPr>
        <p:sp>
          <p:nvSpPr>
            <p:cNvPr id="57" name="Freeform 6"/>
            <p:cNvSpPr>
              <a:spLocks noChangeArrowheads="1"/>
            </p:cNvSpPr>
            <p:nvPr/>
          </p:nvSpPr>
          <p:spPr bwMode="auto">
            <a:xfrm>
              <a:off x="4429857" y="1669451"/>
              <a:ext cx="1908585" cy="1773522"/>
            </a:xfrm>
            <a:custGeom>
              <a:avLst/>
              <a:gdLst>
                <a:gd name="T0" fmla="*/ 0 w 3799"/>
                <a:gd name="T1" fmla="*/ 0 h 3531"/>
                <a:gd name="T2" fmla="*/ 3798 w 3799"/>
                <a:gd name="T3" fmla="*/ 0 h 3531"/>
                <a:gd name="T4" fmla="*/ 3798 w 3799"/>
                <a:gd name="T5" fmla="*/ 3530 h 3531"/>
                <a:gd name="T6" fmla="*/ 0 w 3799"/>
                <a:gd name="T7" fmla="*/ 3530 h 3531"/>
                <a:gd name="T8" fmla="*/ 0 w 3799"/>
                <a:gd name="T9" fmla="*/ 0 h 3531"/>
              </a:gdLst>
              <a:ahLst/>
              <a:cxnLst>
                <a:cxn ang="0">
                  <a:pos x="T0" y="T1"/>
                </a:cxn>
                <a:cxn ang="0">
                  <a:pos x="T2" y="T3"/>
                </a:cxn>
                <a:cxn ang="0">
                  <a:pos x="T4" y="T5"/>
                </a:cxn>
                <a:cxn ang="0">
                  <a:pos x="T6" y="T7"/>
                </a:cxn>
                <a:cxn ang="0">
                  <a:pos x="T8" y="T9"/>
                </a:cxn>
              </a:cxnLst>
              <a:rect l="0" t="0" r="r" b="b"/>
              <a:pathLst>
                <a:path w="3799" h="3531">
                  <a:moveTo>
                    <a:pt x="0" y="0"/>
                  </a:moveTo>
                  <a:lnTo>
                    <a:pt x="3798" y="0"/>
                  </a:lnTo>
                  <a:lnTo>
                    <a:pt x="3798" y="3530"/>
                  </a:lnTo>
                  <a:lnTo>
                    <a:pt x="0" y="3530"/>
                  </a:lnTo>
                  <a:lnTo>
                    <a:pt x="0" y="0"/>
                  </a:lnTo>
                </a:path>
              </a:pathLst>
            </a:custGeom>
            <a:gradFill flip="none" rotWithShape="1">
              <a:gsLst>
                <a:gs pos="0">
                  <a:schemeClr val="accent1">
                    <a:lumMod val="0"/>
                    <a:lumOff val="100000"/>
                    <a:alpha val="89000"/>
                  </a:schemeClr>
                </a:gs>
                <a:gs pos="64000">
                  <a:schemeClr val="accent1">
                    <a:lumMod val="15000"/>
                    <a:lumOff val="85000"/>
                  </a:schemeClr>
                </a:gs>
                <a:gs pos="100000">
                  <a:schemeClr val="accent1">
                    <a:lumMod val="52000"/>
                    <a:lumOff val="48000"/>
                    <a:alpha val="89000"/>
                  </a:schemeClr>
                </a:gs>
              </a:gsLst>
              <a:lin ang="54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dirty="0"/>
            </a:p>
          </p:txBody>
        </p:sp>
        <p:sp>
          <p:nvSpPr>
            <p:cNvPr id="51" name="TextBox 50"/>
            <p:cNvSpPr txBox="1"/>
            <p:nvPr/>
          </p:nvSpPr>
          <p:spPr>
            <a:xfrm>
              <a:off x="4429857" y="2184141"/>
              <a:ext cx="1880621" cy="1212303"/>
            </a:xfrm>
            <a:prstGeom prst="rect">
              <a:avLst/>
            </a:prstGeom>
            <a:noFill/>
          </p:spPr>
          <p:txBody>
            <a:bodyPr wrap="square" rtlCol="0">
              <a:noAutofit/>
            </a:bodyPr>
            <a:lstStyle/>
            <a:p>
              <a:r>
                <a:rPr lang="en-US" sz="1400" dirty="0" smtClean="0">
                  <a:solidFill>
                    <a:schemeClr val="tx2">
                      <a:lumMod val="25000"/>
                    </a:schemeClr>
                  </a:solidFill>
                  <a:ea typeface="Helvetica" charset="0"/>
                  <a:cs typeface="Helvetica" charset="0"/>
                </a:rPr>
                <a:t>Being distracted or captivated by outward appearances without looking at the real value.</a:t>
              </a:r>
              <a:endParaRPr lang="en-US" sz="1400" dirty="0">
                <a:solidFill>
                  <a:schemeClr val="tx2">
                    <a:lumMod val="25000"/>
                  </a:schemeClr>
                </a:solidFill>
                <a:ea typeface="Helvetica" charset="0"/>
                <a:cs typeface="Helvetica" charset="0"/>
              </a:endParaRPr>
            </a:p>
          </p:txBody>
        </p:sp>
        <p:sp>
          <p:nvSpPr>
            <p:cNvPr id="52" name="TextBox 51"/>
            <p:cNvSpPr txBox="1"/>
            <p:nvPr/>
          </p:nvSpPr>
          <p:spPr>
            <a:xfrm>
              <a:off x="4484497" y="1666885"/>
              <a:ext cx="1799304" cy="471507"/>
            </a:xfrm>
            <a:prstGeom prst="rect">
              <a:avLst/>
            </a:prstGeom>
            <a:noFill/>
          </p:spPr>
          <p:txBody>
            <a:bodyPr wrap="square" rtlCol="0">
              <a:normAutofit lnSpcReduction="10000"/>
            </a:bodyPr>
            <a:lstStyle>
              <a:defPPr>
                <a:defRPr lang="en-US"/>
              </a:defPPr>
              <a:lvl1pPr>
                <a:defRPr sz="2025" b="1" spc="225">
                  <a:solidFill>
                    <a:schemeClr val="tx2">
                      <a:lumMod val="25000"/>
                    </a:schemeClr>
                  </a:solidFill>
                  <a:ea typeface="Helvetica" charset="0"/>
                  <a:cs typeface="Helvetica" charset="0"/>
                </a:defRPr>
              </a:lvl1pPr>
            </a:lstStyle>
            <a:p>
              <a:r>
                <a:rPr lang="en-US" dirty="0"/>
                <a:t>Lust of the eyes</a:t>
              </a:r>
            </a:p>
          </p:txBody>
        </p:sp>
      </p:grpSp>
      <p:grpSp>
        <p:nvGrpSpPr>
          <p:cNvPr id="23" name="Group 22"/>
          <p:cNvGrpSpPr/>
          <p:nvPr/>
        </p:nvGrpSpPr>
        <p:grpSpPr>
          <a:xfrm>
            <a:off x="1594157" y="1397497"/>
            <a:ext cx="1431439" cy="2514134"/>
            <a:chOff x="2229204" y="1669451"/>
            <a:chExt cx="1908585" cy="1773522"/>
          </a:xfrm>
        </p:grpSpPr>
        <p:sp>
          <p:nvSpPr>
            <p:cNvPr id="67" name="Freeform 6"/>
            <p:cNvSpPr>
              <a:spLocks noChangeArrowheads="1"/>
            </p:cNvSpPr>
            <p:nvPr/>
          </p:nvSpPr>
          <p:spPr bwMode="auto">
            <a:xfrm>
              <a:off x="2229204" y="1669451"/>
              <a:ext cx="1908585" cy="1773522"/>
            </a:xfrm>
            <a:custGeom>
              <a:avLst/>
              <a:gdLst>
                <a:gd name="T0" fmla="*/ 0 w 3799"/>
                <a:gd name="T1" fmla="*/ 0 h 3531"/>
                <a:gd name="T2" fmla="*/ 3798 w 3799"/>
                <a:gd name="T3" fmla="*/ 0 h 3531"/>
                <a:gd name="T4" fmla="*/ 3798 w 3799"/>
                <a:gd name="T5" fmla="*/ 3530 h 3531"/>
                <a:gd name="T6" fmla="*/ 0 w 3799"/>
                <a:gd name="T7" fmla="*/ 3530 h 3531"/>
                <a:gd name="T8" fmla="*/ 0 w 3799"/>
                <a:gd name="T9" fmla="*/ 0 h 3531"/>
              </a:gdLst>
              <a:ahLst/>
              <a:cxnLst>
                <a:cxn ang="0">
                  <a:pos x="T0" y="T1"/>
                </a:cxn>
                <a:cxn ang="0">
                  <a:pos x="T2" y="T3"/>
                </a:cxn>
                <a:cxn ang="0">
                  <a:pos x="T4" y="T5"/>
                </a:cxn>
                <a:cxn ang="0">
                  <a:pos x="T6" y="T7"/>
                </a:cxn>
                <a:cxn ang="0">
                  <a:pos x="T8" y="T9"/>
                </a:cxn>
              </a:cxnLst>
              <a:rect l="0" t="0" r="r" b="b"/>
              <a:pathLst>
                <a:path w="3799" h="3531">
                  <a:moveTo>
                    <a:pt x="0" y="0"/>
                  </a:moveTo>
                  <a:lnTo>
                    <a:pt x="3798" y="0"/>
                  </a:lnTo>
                  <a:lnTo>
                    <a:pt x="3798" y="3530"/>
                  </a:lnTo>
                  <a:lnTo>
                    <a:pt x="0" y="3530"/>
                  </a:lnTo>
                  <a:lnTo>
                    <a:pt x="0" y="0"/>
                  </a:lnTo>
                </a:path>
              </a:pathLst>
            </a:custGeom>
            <a:gradFill flip="none" rotWithShape="1">
              <a:gsLst>
                <a:gs pos="0">
                  <a:schemeClr val="accent1">
                    <a:lumMod val="0"/>
                    <a:lumOff val="100000"/>
                    <a:alpha val="89000"/>
                  </a:schemeClr>
                </a:gs>
                <a:gs pos="64000">
                  <a:schemeClr val="accent1">
                    <a:lumMod val="15000"/>
                    <a:lumOff val="85000"/>
                  </a:schemeClr>
                </a:gs>
                <a:gs pos="100000">
                  <a:schemeClr val="accent1">
                    <a:lumMod val="52000"/>
                    <a:lumOff val="48000"/>
                    <a:alpha val="89000"/>
                  </a:schemeClr>
                </a:gs>
              </a:gsLst>
              <a:lin ang="54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60" name="TextBox 59"/>
            <p:cNvSpPr txBox="1"/>
            <p:nvPr/>
          </p:nvSpPr>
          <p:spPr>
            <a:xfrm>
              <a:off x="2338485" y="2163850"/>
              <a:ext cx="1799304" cy="1046440"/>
            </a:xfrm>
            <a:prstGeom prst="rect">
              <a:avLst/>
            </a:prstGeom>
            <a:noFill/>
          </p:spPr>
          <p:txBody>
            <a:bodyPr wrap="square" rtlCol="0">
              <a:noAutofit/>
            </a:bodyPr>
            <a:lstStyle/>
            <a:p>
              <a:r>
                <a:rPr lang="en-US" sz="1400" dirty="0" smtClean="0">
                  <a:solidFill>
                    <a:schemeClr val="tx2">
                      <a:lumMod val="25000"/>
                    </a:schemeClr>
                  </a:solidFill>
                  <a:ea typeface="Helvetica" charset="0"/>
                  <a:cs typeface="Helvetica" charset="0"/>
                </a:rPr>
                <a:t>Seeks to find fulfillment and purpose in that which can never give fulfillment or purpose</a:t>
              </a:r>
              <a:endParaRPr lang="en-US" sz="1400" dirty="0">
                <a:solidFill>
                  <a:schemeClr val="tx2">
                    <a:lumMod val="25000"/>
                  </a:schemeClr>
                </a:solidFill>
                <a:ea typeface="Helvetica" charset="0"/>
                <a:cs typeface="Helvetica" charset="0"/>
              </a:endParaRPr>
            </a:p>
          </p:txBody>
        </p:sp>
        <p:sp>
          <p:nvSpPr>
            <p:cNvPr id="61" name="TextBox 60"/>
            <p:cNvSpPr txBox="1"/>
            <p:nvPr/>
          </p:nvSpPr>
          <p:spPr>
            <a:xfrm>
              <a:off x="2285763" y="1736372"/>
              <a:ext cx="1799304" cy="438617"/>
            </a:xfrm>
            <a:prstGeom prst="rect">
              <a:avLst/>
            </a:prstGeom>
            <a:noFill/>
          </p:spPr>
          <p:txBody>
            <a:bodyPr wrap="square" rtlCol="0">
              <a:normAutofit fontScale="92500" lnSpcReduction="10000"/>
            </a:bodyPr>
            <a:lstStyle/>
            <a:p>
              <a:r>
                <a:rPr lang="en-US" sz="2025" b="1" spc="225" dirty="0" smtClean="0">
                  <a:solidFill>
                    <a:schemeClr val="tx2">
                      <a:lumMod val="25000"/>
                    </a:schemeClr>
                  </a:solidFill>
                  <a:ea typeface="Helvetica" charset="0"/>
                  <a:cs typeface="Helvetica" charset="0"/>
                </a:rPr>
                <a:t>Lust of the flesh</a:t>
              </a:r>
              <a:endParaRPr lang="en-US" sz="2025" b="1" spc="225" dirty="0">
                <a:solidFill>
                  <a:schemeClr val="tx2">
                    <a:lumMod val="25000"/>
                  </a:schemeClr>
                </a:solidFill>
                <a:ea typeface="Helvetica" charset="0"/>
                <a:cs typeface="Helvetica" charset="0"/>
              </a:endParaRPr>
            </a:p>
          </p:txBody>
        </p:sp>
      </p:grpSp>
      <p:grpSp>
        <p:nvGrpSpPr>
          <p:cNvPr id="8" name="Group 7"/>
          <p:cNvGrpSpPr/>
          <p:nvPr/>
        </p:nvGrpSpPr>
        <p:grpSpPr>
          <a:xfrm>
            <a:off x="1594157" y="856141"/>
            <a:ext cx="1431439" cy="484896"/>
            <a:chOff x="2229204" y="947643"/>
            <a:chExt cx="1908585" cy="646528"/>
          </a:xfrm>
        </p:grpSpPr>
        <p:sp>
          <p:nvSpPr>
            <p:cNvPr id="64" name="Freeform 4"/>
            <p:cNvSpPr>
              <a:spLocks noChangeArrowheads="1"/>
            </p:cNvSpPr>
            <p:nvPr/>
          </p:nvSpPr>
          <p:spPr bwMode="auto">
            <a:xfrm>
              <a:off x="2229204" y="947643"/>
              <a:ext cx="1908585" cy="646528"/>
            </a:xfrm>
            <a:custGeom>
              <a:avLst/>
              <a:gdLst>
                <a:gd name="T0" fmla="*/ 777 w 3799"/>
                <a:gd name="T1" fmla="*/ 0 h 1287"/>
                <a:gd name="T2" fmla="*/ 777 w 3799"/>
                <a:gd name="T3" fmla="*/ 0 h 1287"/>
                <a:gd name="T4" fmla="*/ 0 w 3799"/>
                <a:gd name="T5" fmla="*/ 778 h 1287"/>
                <a:gd name="T6" fmla="*/ 0 w 3799"/>
                <a:gd name="T7" fmla="*/ 1286 h 1287"/>
                <a:gd name="T8" fmla="*/ 3798 w 3799"/>
                <a:gd name="T9" fmla="*/ 1286 h 1287"/>
                <a:gd name="T10" fmla="*/ 3798 w 3799"/>
                <a:gd name="T11" fmla="*/ 0 h 1287"/>
                <a:gd name="T12" fmla="*/ 777 w 3799"/>
                <a:gd name="T13" fmla="*/ 0 h 1287"/>
              </a:gdLst>
              <a:ahLst/>
              <a:cxnLst>
                <a:cxn ang="0">
                  <a:pos x="T0" y="T1"/>
                </a:cxn>
                <a:cxn ang="0">
                  <a:pos x="T2" y="T3"/>
                </a:cxn>
                <a:cxn ang="0">
                  <a:pos x="T4" y="T5"/>
                </a:cxn>
                <a:cxn ang="0">
                  <a:pos x="T6" y="T7"/>
                </a:cxn>
                <a:cxn ang="0">
                  <a:pos x="T8" y="T9"/>
                </a:cxn>
                <a:cxn ang="0">
                  <a:pos x="T10" y="T11"/>
                </a:cxn>
                <a:cxn ang="0">
                  <a:pos x="T12" y="T13"/>
                </a:cxn>
              </a:cxnLst>
              <a:rect l="0" t="0" r="r" b="b"/>
              <a:pathLst>
                <a:path w="3799" h="1287">
                  <a:moveTo>
                    <a:pt x="777" y="0"/>
                  </a:moveTo>
                  <a:lnTo>
                    <a:pt x="777" y="0"/>
                  </a:lnTo>
                  <a:cubicBezTo>
                    <a:pt x="359" y="0"/>
                    <a:pt x="0" y="359"/>
                    <a:pt x="0" y="778"/>
                  </a:cubicBezTo>
                  <a:cubicBezTo>
                    <a:pt x="0" y="1286"/>
                    <a:pt x="0" y="1286"/>
                    <a:pt x="0" y="1286"/>
                  </a:cubicBezTo>
                  <a:cubicBezTo>
                    <a:pt x="3798" y="1286"/>
                    <a:pt x="3798" y="1286"/>
                    <a:pt x="3798" y="1286"/>
                  </a:cubicBezTo>
                  <a:cubicBezTo>
                    <a:pt x="3798" y="0"/>
                    <a:pt x="3798" y="0"/>
                    <a:pt x="3798" y="0"/>
                  </a:cubicBezTo>
                  <a:lnTo>
                    <a:pt x="777" y="0"/>
                  </a:lnTo>
                </a:path>
              </a:pathLst>
            </a:custGeom>
            <a:gradFill flip="none" rotWithShape="1">
              <a:gsLst>
                <a:gs pos="0">
                  <a:schemeClr val="accent5">
                    <a:lumMod val="38000"/>
                    <a:lumOff val="62000"/>
                    <a:alpha val="13000"/>
                  </a:schemeClr>
                </a:gs>
                <a:gs pos="48000">
                  <a:schemeClr val="accent5">
                    <a:lumMod val="97000"/>
                    <a:lumOff val="3000"/>
                  </a:schemeClr>
                </a:gs>
                <a:gs pos="100000">
                  <a:schemeClr val="accent5">
                    <a:lumMod val="60000"/>
                    <a:lumOff val="40000"/>
                  </a:schemeClr>
                </a:gs>
              </a:gsLst>
              <a:lin ang="162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grpSp>
          <p:nvGrpSpPr>
            <p:cNvPr id="4" name="Group 3">
              <a:extLst>
                <a:ext uri="{FF2B5EF4-FFF2-40B4-BE49-F238E27FC236}">
                  <a16:creationId xmlns="" xmlns:a16="http://schemas.microsoft.com/office/drawing/2014/main" id="{7FF96082-2F1A-453A-AEEC-670DB9A1F1A5}"/>
                </a:ext>
              </a:extLst>
            </p:cNvPr>
            <p:cNvGrpSpPr/>
            <p:nvPr/>
          </p:nvGrpSpPr>
          <p:grpSpPr>
            <a:xfrm>
              <a:off x="3424385" y="1041675"/>
              <a:ext cx="580103" cy="477053"/>
              <a:chOff x="3424385" y="1041675"/>
              <a:chExt cx="580103" cy="477053"/>
            </a:xfrm>
          </p:grpSpPr>
          <p:sp>
            <p:nvSpPr>
              <p:cNvPr id="62" name="Chevron 61"/>
              <p:cNvSpPr/>
              <p:nvPr/>
            </p:nvSpPr>
            <p:spPr>
              <a:xfrm>
                <a:off x="3424385" y="1103065"/>
                <a:ext cx="580103" cy="339148"/>
              </a:xfrm>
              <a:prstGeom prst="chevron">
                <a:avLst>
                  <a:gd name="adj" fmla="val 23684"/>
                </a:avLst>
              </a:prstGeom>
              <a:solidFill>
                <a:schemeClr val="accent2"/>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solidFill>
                    <a:schemeClr val="tx1"/>
                  </a:solidFill>
                </a:endParaRPr>
              </a:p>
            </p:txBody>
          </p:sp>
          <p:sp>
            <p:nvSpPr>
              <p:cNvPr id="63" name="TextBox 62"/>
              <p:cNvSpPr txBox="1"/>
              <p:nvPr/>
            </p:nvSpPr>
            <p:spPr>
              <a:xfrm>
                <a:off x="3570520" y="1041675"/>
                <a:ext cx="395835" cy="477053"/>
              </a:xfrm>
              <a:prstGeom prst="rect">
                <a:avLst/>
              </a:prstGeom>
              <a:noFill/>
            </p:spPr>
            <p:txBody>
              <a:bodyPr wrap="none" rtlCol="0">
                <a:normAutofit/>
              </a:bodyPr>
              <a:lstStyle/>
              <a:p>
                <a:r>
                  <a:rPr lang="en-US" sz="1725" b="1" dirty="0"/>
                  <a:t>1</a:t>
                </a:r>
              </a:p>
            </p:txBody>
          </p:sp>
        </p:grpSp>
        <p:sp>
          <p:nvSpPr>
            <p:cNvPr id="11" name="TextBox 10"/>
            <p:cNvSpPr txBox="1"/>
            <p:nvPr/>
          </p:nvSpPr>
          <p:spPr>
            <a:xfrm>
              <a:off x="2772283" y="1033980"/>
              <a:ext cx="782693" cy="492443"/>
            </a:xfrm>
            <a:prstGeom prst="rect">
              <a:avLst/>
            </a:prstGeom>
            <a:noFill/>
          </p:spPr>
          <p:txBody>
            <a:bodyPr wrap="square" rtlCol="0" anchor="ctr" anchorCtr="0">
              <a:normAutofit/>
            </a:bodyPr>
            <a:lstStyle/>
            <a:p>
              <a:endParaRPr lang="en-US" sz="1800" b="1" dirty="0"/>
            </a:p>
          </p:txBody>
        </p:sp>
      </p:grpSp>
      <p:grpSp>
        <p:nvGrpSpPr>
          <p:cNvPr id="25" name="Group 24">
            <a:extLst>
              <a:ext uri="{FF2B5EF4-FFF2-40B4-BE49-F238E27FC236}">
                <a16:creationId xmlns="" xmlns:a16="http://schemas.microsoft.com/office/drawing/2014/main" id="{9D06D8F0-FE64-482B-82CA-40E85F4F39EB}"/>
              </a:ext>
            </a:extLst>
          </p:cNvPr>
          <p:cNvGrpSpPr/>
          <p:nvPr/>
        </p:nvGrpSpPr>
        <p:grpSpPr>
          <a:xfrm>
            <a:off x="3244647" y="856141"/>
            <a:ext cx="1431439" cy="484896"/>
            <a:chOff x="4429857" y="947643"/>
            <a:chExt cx="1908585" cy="646528"/>
          </a:xfrm>
        </p:grpSpPr>
        <p:sp>
          <p:nvSpPr>
            <p:cNvPr id="55" name="Freeform 4"/>
            <p:cNvSpPr>
              <a:spLocks noChangeArrowheads="1"/>
            </p:cNvSpPr>
            <p:nvPr/>
          </p:nvSpPr>
          <p:spPr bwMode="auto">
            <a:xfrm>
              <a:off x="4429857" y="947643"/>
              <a:ext cx="1908585" cy="646528"/>
            </a:xfrm>
            <a:custGeom>
              <a:avLst/>
              <a:gdLst>
                <a:gd name="T0" fmla="*/ 777 w 3799"/>
                <a:gd name="T1" fmla="*/ 0 h 1287"/>
                <a:gd name="T2" fmla="*/ 777 w 3799"/>
                <a:gd name="T3" fmla="*/ 0 h 1287"/>
                <a:gd name="T4" fmla="*/ 0 w 3799"/>
                <a:gd name="T5" fmla="*/ 778 h 1287"/>
                <a:gd name="T6" fmla="*/ 0 w 3799"/>
                <a:gd name="T7" fmla="*/ 1286 h 1287"/>
                <a:gd name="T8" fmla="*/ 3798 w 3799"/>
                <a:gd name="T9" fmla="*/ 1286 h 1287"/>
                <a:gd name="T10" fmla="*/ 3798 w 3799"/>
                <a:gd name="T11" fmla="*/ 0 h 1287"/>
                <a:gd name="T12" fmla="*/ 777 w 3799"/>
                <a:gd name="T13" fmla="*/ 0 h 1287"/>
              </a:gdLst>
              <a:ahLst/>
              <a:cxnLst>
                <a:cxn ang="0">
                  <a:pos x="T0" y="T1"/>
                </a:cxn>
                <a:cxn ang="0">
                  <a:pos x="T2" y="T3"/>
                </a:cxn>
                <a:cxn ang="0">
                  <a:pos x="T4" y="T5"/>
                </a:cxn>
                <a:cxn ang="0">
                  <a:pos x="T6" y="T7"/>
                </a:cxn>
                <a:cxn ang="0">
                  <a:pos x="T8" y="T9"/>
                </a:cxn>
                <a:cxn ang="0">
                  <a:pos x="T10" y="T11"/>
                </a:cxn>
                <a:cxn ang="0">
                  <a:pos x="T12" y="T13"/>
                </a:cxn>
              </a:cxnLst>
              <a:rect l="0" t="0" r="r" b="b"/>
              <a:pathLst>
                <a:path w="3799" h="1287">
                  <a:moveTo>
                    <a:pt x="777" y="0"/>
                  </a:moveTo>
                  <a:lnTo>
                    <a:pt x="777" y="0"/>
                  </a:lnTo>
                  <a:cubicBezTo>
                    <a:pt x="359" y="0"/>
                    <a:pt x="0" y="359"/>
                    <a:pt x="0" y="778"/>
                  </a:cubicBezTo>
                  <a:cubicBezTo>
                    <a:pt x="0" y="1286"/>
                    <a:pt x="0" y="1286"/>
                    <a:pt x="0" y="1286"/>
                  </a:cubicBezTo>
                  <a:cubicBezTo>
                    <a:pt x="3798" y="1286"/>
                    <a:pt x="3798" y="1286"/>
                    <a:pt x="3798" y="1286"/>
                  </a:cubicBezTo>
                  <a:cubicBezTo>
                    <a:pt x="3798" y="0"/>
                    <a:pt x="3798" y="0"/>
                    <a:pt x="3798" y="0"/>
                  </a:cubicBezTo>
                  <a:lnTo>
                    <a:pt x="777" y="0"/>
                  </a:lnTo>
                </a:path>
              </a:pathLst>
            </a:custGeom>
            <a:gradFill flip="none" rotWithShape="1">
              <a:gsLst>
                <a:gs pos="0">
                  <a:schemeClr val="accent5">
                    <a:lumMod val="38000"/>
                    <a:lumOff val="62000"/>
                    <a:alpha val="13000"/>
                  </a:schemeClr>
                </a:gs>
                <a:gs pos="48000">
                  <a:schemeClr val="accent5">
                    <a:lumMod val="97000"/>
                    <a:lumOff val="3000"/>
                  </a:schemeClr>
                </a:gs>
                <a:gs pos="100000">
                  <a:schemeClr val="accent5">
                    <a:lumMod val="60000"/>
                    <a:lumOff val="40000"/>
                  </a:schemeClr>
                </a:gs>
              </a:gsLst>
              <a:lin ang="162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grpSp>
          <p:nvGrpSpPr>
            <p:cNvPr id="16" name="Group 15">
              <a:extLst>
                <a:ext uri="{FF2B5EF4-FFF2-40B4-BE49-F238E27FC236}">
                  <a16:creationId xmlns="" xmlns:a16="http://schemas.microsoft.com/office/drawing/2014/main" id="{FF13CC76-4ADC-4278-8E39-B5B64E02125A}"/>
                </a:ext>
              </a:extLst>
            </p:cNvPr>
            <p:cNvGrpSpPr/>
            <p:nvPr/>
          </p:nvGrpSpPr>
          <p:grpSpPr>
            <a:xfrm>
              <a:off x="4972935" y="1033980"/>
              <a:ext cx="1232206" cy="492443"/>
              <a:chOff x="4972935" y="1033980"/>
              <a:chExt cx="1232206" cy="492443"/>
            </a:xfrm>
          </p:grpSpPr>
          <p:sp>
            <p:nvSpPr>
              <p:cNvPr id="53" name="Chevron 52"/>
              <p:cNvSpPr/>
              <p:nvPr/>
            </p:nvSpPr>
            <p:spPr>
              <a:xfrm>
                <a:off x="5625038" y="1103065"/>
                <a:ext cx="580103" cy="339148"/>
              </a:xfrm>
              <a:prstGeom prst="chevron">
                <a:avLst>
                  <a:gd name="adj" fmla="val 23684"/>
                </a:avLst>
              </a:prstGeom>
              <a:solidFill>
                <a:schemeClr val="accent4"/>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solidFill>
                    <a:schemeClr val="tx1"/>
                  </a:solidFill>
                </a:endParaRPr>
              </a:p>
            </p:txBody>
          </p:sp>
          <p:sp>
            <p:nvSpPr>
              <p:cNvPr id="54" name="TextBox 53"/>
              <p:cNvSpPr txBox="1"/>
              <p:nvPr/>
            </p:nvSpPr>
            <p:spPr>
              <a:xfrm>
                <a:off x="5771173" y="1041675"/>
                <a:ext cx="395834" cy="477053"/>
              </a:xfrm>
              <a:prstGeom prst="rect">
                <a:avLst/>
              </a:prstGeom>
              <a:noFill/>
            </p:spPr>
            <p:txBody>
              <a:bodyPr wrap="none" rtlCol="0">
                <a:normAutofit/>
              </a:bodyPr>
              <a:lstStyle/>
              <a:p>
                <a:r>
                  <a:rPr lang="en-US" sz="1725" b="1" dirty="0"/>
                  <a:t>2</a:t>
                </a:r>
              </a:p>
            </p:txBody>
          </p:sp>
          <p:sp>
            <p:nvSpPr>
              <p:cNvPr id="91" name="TextBox 90"/>
              <p:cNvSpPr txBox="1"/>
              <p:nvPr/>
            </p:nvSpPr>
            <p:spPr>
              <a:xfrm>
                <a:off x="4972935" y="1033980"/>
                <a:ext cx="782693" cy="492443"/>
              </a:xfrm>
              <a:prstGeom prst="rect">
                <a:avLst/>
              </a:prstGeom>
              <a:noFill/>
            </p:spPr>
            <p:txBody>
              <a:bodyPr wrap="square" rtlCol="0" anchor="ctr" anchorCtr="0">
                <a:normAutofit/>
              </a:bodyPr>
              <a:lstStyle/>
              <a:p>
                <a:endParaRPr lang="en-US" sz="1800" b="1" dirty="0"/>
              </a:p>
            </p:txBody>
          </p:sp>
        </p:grpSp>
      </p:grpSp>
      <p:grpSp>
        <p:nvGrpSpPr>
          <p:cNvPr id="24" name="Group 23">
            <a:extLst>
              <a:ext uri="{FF2B5EF4-FFF2-40B4-BE49-F238E27FC236}">
                <a16:creationId xmlns="" xmlns:a16="http://schemas.microsoft.com/office/drawing/2014/main" id="{3754C517-7E7B-4F8D-97A8-D6F38E44968D}"/>
              </a:ext>
            </a:extLst>
          </p:cNvPr>
          <p:cNvGrpSpPr/>
          <p:nvPr/>
        </p:nvGrpSpPr>
        <p:grpSpPr>
          <a:xfrm>
            <a:off x="4877713" y="856141"/>
            <a:ext cx="1431439" cy="484896"/>
            <a:chOff x="6607278" y="947643"/>
            <a:chExt cx="1908585" cy="646528"/>
          </a:xfrm>
        </p:grpSpPr>
        <p:sp>
          <p:nvSpPr>
            <p:cNvPr id="38" name="Freeform 4"/>
            <p:cNvSpPr>
              <a:spLocks noChangeArrowheads="1"/>
            </p:cNvSpPr>
            <p:nvPr/>
          </p:nvSpPr>
          <p:spPr bwMode="auto">
            <a:xfrm>
              <a:off x="6607278" y="947643"/>
              <a:ext cx="1908585" cy="646528"/>
            </a:xfrm>
            <a:custGeom>
              <a:avLst/>
              <a:gdLst>
                <a:gd name="T0" fmla="*/ 777 w 3799"/>
                <a:gd name="T1" fmla="*/ 0 h 1287"/>
                <a:gd name="T2" fmla="*/ 777 w 3799"/>
                <a:gd name="T3" fmla="*/ 0 h 1287"/>
                <a:gd name="T4" fmla="*/ 0 w 3799"/>
                <a:gd name="T5" fmla="*/ 778 h 1287"/>
                <a:gd name="T6" fmla="*/ 0 w 3799"/>
                <a:gd name="T7" fmla="*/ 1286 h 1287"/>
                <a:gd name="T8" fmla="*/ 3798 w 3799"/>
                <a:gd name="T9" fmla="*/ 1286 h 1287"/>
                <a:gd name="T10" fmla="*/ 3798 w 3799"/>
                <a:gd name="T11" fmla="*/ 0 h 1287"/>
                <a:gd name="T12" fmla="*/ 777 w 3799"/>
                <a:gd name="T13" fmla="*/ 0 h 1287"/>
              </a:gdLst>
              <a:ahLst/>
              <a:cxnLst>
                <a:cxn ang="0">
                  <a:pos x="T0" y="T1"/>
                </a:cxn>
                <a:cxn ang="0">
                  <a:pos x="T2" y="T3"/>
                </a:cxn>
                <a:cxn ang="0">
                  <a:pos x="T4" y="T5"/>
                </a:cxn>
                <a:cxn ang="0">
                  <a:pos x="T6" y="T7"/>
                </a:cxn>
                <a:cxn ang="0">
                  <a:pos x="T8" y="T9"/>
                </a:cxn>
                <a:cxn ang="0">
                  <a:pos x="T10" y="T11"/>
                </a:cxn>
                <a:cxn ang="0">
                  <a:pos x="T12" y="T13"/>
                </a:cxn>
              </a:cxnLst>
              <a:rect l="0" t="0" r="r" b="b"/>
              <a:pathLst>
                <a:path w="3799" h="1287">
                  <a:moveTo>
                    <a:pt x="777" y="0"/>
                  </a:moveTo>
                  <a:lnTo>
                    <a:pt x="777" y="0"/>
                  </a:lnTo>
                  <a:cubicBezTo>
                    <a:pt x="359" y="0"/>
                    <a:pt x="0" y="359"/>
                    <a:pt x="0" y="778"/>
                  </a:cubicBezTo>
                  <a:cubicBezTo>
                    <a:pt x="0" y="1286"/>
                    <a:pt x="0" y="1286"/>
                    <a:pt x="0" y="1286"/>
                  </a:cubicBezTo>
                  <a:cubicBezTo>
                    <a:pt x="3798" y="1286"/>
                    <a:pt x="3798" y="1286"/>
                    <a:pt x="3798" y="1286"/>
                  </a:cubicBezTo>
                  <a:cubicBezTo>
                    <a:pt x="3798" y="0"/>
                    <a:pt x="3798" y="0"/>
                    <a:pt x="3798" y="0"/>
                  </a:cubicBezTo>
                  <a:lnTo>
                    <a:pt x="777" y="0"/>
                  </a:lnTo>
                </a:path>
              </a:pathLst>
            </a:custGeom>
            <a:gradFill flip="none" rotWithShape="1">
              <a:gsLst>
                <a:gs pos="0">
                  <a:schemeClr val="accent5">
                    <a:lumMod val="38000"/>
                    <a:lumOff val="62000"/>
                    <a:alpha val="13000"/>
                  </a:schemeClr>
                </a:gs>
                <a:gs pos="48000">
                  <a:schemeClr val="accent5">
                    <a:lumMod val="97000"/>
                    <a:lumOff val="3000"/>
                  </a:schemeClr>
                </a:gs>
                <a:gs pos="100000">
                  <a:schemeClr val="accent5">
                    <a:lumMod val="60000"/>
                    <a:lumOff val="40000"/>
                  </a:schemeClr>
                </a:gs>
              </a:gsLst>
              <a:lin ang="1620000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6" name="Chevron 5"/>
            <p:cNvSpPr/>
            <p:nvPr/>
          </p:nvSpPr>
          <p:spPr>
            <a:xfrm>
              <a:off x="7802459" y="1103065"/>
              <a:ext cx="580103" cy="339148"/>
            </a:xfrm>
            <a:prstGeom prst="chevron">
              <a:avLst>
                <a:gd name="adj" fmla="val 23684"/>
              </a:avLst>
            </a:prstGeom>
            <a:solidFill>
              <a:schemeClr val="accent1">
                <a:lumMod val="60000"/>
                <a:lumOff val="4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solidFill>
                  <a:schemeClr val="tx1"/>
                </a:solidFill>
              </a:endParaRPr>
            </a:p>
          </p:txBody>
        </p:sp>
        <p:sp>
          <p:nvSpPr>
            <p:cNvPr id="7" name="TextBox 6"/>
            <p:cNvSpPr txBox="1"/>
            <p:nvPr/>
          </p:nvSpPr>
          <p:spPr>
            <a:xfrm>
              <a:off x="7948594" y="1041675"/>
              <a:ext cx="395835" cy="477053"/>
            </a:xfrm>
            <a:prstGeom prst="rect">
              <a:avLst/>
            </a:prstGeom>
            <a:noFill/>
          </p:spPr>
          <p:txBody>
            <a:bodyPr wrap="none" rtlCol="0">
              <a:normAutofit/>
            </a:bodyPr>
            <a:lstStyle/>
            <a:p>
              <a:r>
                <a:rPr lang="en-US" sz="1725" b="1" dirty="0"/>
                <a:t>3</a:t>
              </a:r>
            </a:p>
          </p:txBody>
        </p:sp>
        <p:sp>
          <p:nvSpPr>
            <p:cNvPr id="92" name="TextBox 91"/>
            <p:cNvSpPr txBox="1"/>
            <p:nvPr/>
          </p:nvSpPr>
          <p:spPr>
            <a:xfrm>
              <a:off x="7155457" y="1033980"/>
              <a:ext cx="782693" cy="492443"/>
            </a:xfrm>
            <a:prstGeom prst="rect">
              <a:avLst/>
            </a:prstGeom>
            <a:noFill/>
          </p:spPr>
          <p:txBody>
            <a:bodyPr wrap="square" rtlCol="0" anchor="ctr" anchorCtr="0">
              <a:normAutofit/>
            </a:bodyPr>
            <a:lstStyle/>
            <a:p>
              <a:endParaRPr lang="en-US" sz="1800" b="1" dirty="0"/>
            </a:p>
          </p:txBody>
        </p:sp>
      </p:grpSp>
      <p:sp>
        <p:nvSpPr>
          <p:cNvPr id="112" name="Rectangle 111"/>
          <p:cNvSpPr/>
          <p:nvPr/>
        </p:nvSpPr>
        <p:spPr>
          <a:xfrm rot="5400000">
            <a:off x="2916357" y="1545037"/>
            <a:ext cx="216518" cy="1551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13" name="Rectangle 112"/>
          <p:cNvSpPr/>
          <p:nvPr/>
        </p:nvSpPr>
        <p:spPr>
          <a:xfrm rot="5400000">
            <a:off x="2916357" y="1796535"/>
            <a:ext cx="216518" cy="15518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14" name="Rectangle 113"/>
          <p:cNvSpPr/>
          <p:nvPr/>
        </p:nvSpPr>
        <p:spPr>
          <a:xfrm rot="5400000">
            <a:off x="2916357" y="1293540"/>
            <a:ext cx="216518" cy="15518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16" name="Rectangle 115"/>
          <p:cNvSpPr/>
          <p:nvPr/>
        </p:nvSpPr>
        <p:spPr>
          <a:xfrm rot="5400000">
            <a:off x="4546854" y="1545037"/>
            <a:ext cx="216518" cy="1551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dirty="0"/>
          </a:p>
        </p:txBody>
      </p:sp>
      <p:sp>
        <p:nvSpPr>
          <p:cNvPr id="117" name="Rectangle 116"/>
          <p:cNvSpPr/>
          <p:nvPr/>
        </p:nvSpPr>
        <p:spPr>
          <a:xfrm rot="5400000">
            <a:off x="4546854" y="1796535"/>
            <a:ext cx="216518" cy="15518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18" name="Rectangle 117"/>
          <p:cNvSpPr/>
          <p:nvPr/>
        </p:nvSpPr>
        <p:spPr>
          <a:xfrm rot="5400000">
            <a:off x="4546854" y="1293540"/>
            <a:ext cx="216518" cy="15518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22" name="Rectangle 121"/>
          <p:cNvSpPr/>
          <p:nvPr/>
        </p:nvSpPr>
        <p:spPr>
          <a:xfrm rot="5400000">
            <a:off x="6197494" y="1545037"/>
            <a:ext cx="216518" cy="1551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dirty="0"/>
          </a:p>
        </p:txBody>
      </p:sp>
      <p:sp>
        <p:nvSpPr>
          <p:cNvPr id="123" name="Rectangle 122"/>
          <p:cNvSpPr/>
          <p:nvPr/>
        </p:nvSpPr>
        <p:spPr>
          <a:xfrm rot="5400000">
            <a:off x="6197494" y="1796535"/>
            <a:ext cx="216518" cy="15518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dirty="0"/>
          </a:p>
        </p:txBody>
      </p:sp>
      <p:sp>
        <p:nvSpPr>
          <p:cNvPr id="124" name="Rectangle 123"/>
          <p:cNvSpPr/>
          <p:nvPr/>
        </p:nvSpPr>
        <p:spPr>
          <a:xfrm rot="5400000">
            <a:off x="6197494" y="1293540"/>
            <a:ext cx="216518" cy="15518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25" name="TextBox 124"/>
          <p:cNvSpPr txBox="1"/>
          <p:nvPr/>
        </p:nvSpPr>
        <p:spPr>
          <a:xfrm>
            <a:off x="464555" y="3911631"/>
            <a:ext cx="6255488" cy="994270"/>
          </a:xfrm>
          <a:prstGeom prst="rect">
            <a:avLst/>
          </a:prstGeom>
          <a:noFill/>
        </p:spPr>
        <p:txBody>
          <a:bodyPr wrap="square" rtlCol="0">
            <a:noAutofit/>
          </a:bodyPr>
          <a:lstStyle/>
          <a:p>
            <a:r>
              <a:rPr lang="en-US" sz="1600" dirty="0" smtClean="0">
                <a:ea typeface="Helvetica" charset="0"/>
                <a:cs typeface="Helvetica" charset="0"/>
              </a:rPr>
              <a:t>John 5:16: “For all that are in the world, </a:t>
            </a:r>
            <a:r>
              <a:rPr lang="en-US" sz="1600" u="sng" dirty="0" smtClean="0">
                <a:ea typeface="Helvetica" charset="0"/>
                <a:cs typeface="Helvetica" charset="0"/>
              </a:rPr>
              <a:t>the lust of the flesh, the lust of the eyes, and the pride of life</a:t>
            </a:r>
            <a:r>
              <a:rPr lang="en-US" sz="1600" dirty="0" smtClean="0">
                <a:ea typeface="Helvetica" charset="0"/>
                <a:cs typeface="Helvetica" charset="0"/>
              </a:rPr>
              <a:t>, are not of the Father, but are of the world.  The world passes away, and the lust thereof, but he that doeth the will of God abides forever.”</a:t>
            </a:r>
            <a:endParaRPr lang="en-US" sz="1600" dirty="0">
              <a:ea typeface="Helvetica" charset="0"/>
              <a:cs typeface="Helvetica" charset="0"/>
            </a:endParaRPr>
          </a:p>
          <a:p>
            <a:endParaRPr lang="en-US" sz="1600" dirty="0"/>
          </a:p>
        </p:txBody>
      </p:sp>
      <p:pic>
        <p:nvPicPr>
          <p:cNvPr id="56" name="emb352C79652" descr="Image result for Galatians 5: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84832" y="1431867"/>
            <a:ext cx="1143000" cy="1524000"/>
          </a:xfrm>
          <a:prstGeom prst="rect">
            <a:avLst/>
          </a:prstGeom>
          <a:noFill/>
          <a:ln>
            <a:noFill/>
          </a:ln>
        </p:spPr>
      </p:pic>
      <p:pic>
        <p:nvPicPr>
          <p:cNvPr id="58" name="emb12653BFF2" descr="Image result for Paul War in the Flesh">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905" y="1198506"/>
            <a:ext cx="1633671" cy="1578093"/>
          </a:xfrm>
          <a:prstGeom prst="rect">
            <a:avLst/>
          </a:prstGeom>
          <a:noFill/>
          <a:ln>
            <a:noFill/>
          </a:ln>
        </p:spPr>
      </p:pic>
    </p:spTree>
    <p:extLst>
      <p:ext uri="{BB962C8B-B14F-4D97-AF65-F5344CB8AC3E}">
        <p14:creationId xmlns:p14="http://schemas.microsoft.com/office/powerpoint/2010/main" val="5145863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1000" fill="hold" grpId="0" nodeType="afterEffect">
                                      <p:stCondLst>
                                        <p:cond delay="50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0-#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50"/>
                                            <p:tgtEl>
                                              <p:spTgt spid="36"/>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50"/>
                                            <p:tgtEl>
                                              <p:spTgt spid="3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25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decel="5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1+#ppt_w/2"/>
                                              </p:val>
                                            </p:tav>
                                            <p:tav tm="100000">
                                              <p:val>
                                                <p:strVal val="#ppt_x"/>
                                              </p:val>
                                            </p:tav>
                                          </p:tavLst>
                                        </p:anim>
                                        <p:anim calcmode="lin" valueType="num">
                                          <p:cBhvr additive="base">
                                            <p:cTn id="26" dur="10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1" fill="hold" nodeType="afterEffect" p14:presetBounceEnd="32000">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14:bounceEnd="32000">
                                          <p:cBhvr additive="base">
                                            <p:cTn id="30" dur="500" fill="hold"/>
                                            <p:tgtEl>
                                              <p:spTgt spid="8"/>
                                            </p:tgtEl>
                                            <p:attrNameLst>
                                              <p:attrName>ppt_x</p:attrName>
                                            </p:attrNameLst>
                                          </p:cBhvr>
                                          <p:tavLst>
                                            <p:tav tm="0">
                                              <p:val>
                                                <p:strVal val="#ppt_x"/>
                                              </p:val>
                                            </p:tav>
                                            <p:tav tm="100000">
                                              <p:val>
                                                <p:strVal val="#ppt_x"/>
                                              </p:val>
                                            </p:tav>
                                          </p:tavLst>
                                        </p:anim>
                                        <p:anim calcmode="lin" valueType="num" p14:bounceEnd="32000">
                                          <p:cBhvr additive="base">
                                            <p:cTn id="31" dur="500" fill="hold"/>
                                            <p:tgtEl>
                                              <p:spTgt spid="8"/>
                                            </p:tgtEl>
                                            <p:attrNameLst>
                                              <p:attrName>ppt_y</p:attrName>
                                            </p:attrNameLst>
                                          </p:cBhvr>
                                          <p:tavLst>
                                            <p:tav tm="0">
                                              <p:val>
                                                <p:strVal val="0-#ppt_h/2"/>
                                              </p:val>
                                            </p:tav>
                                            <p:tav tm="100000">
                                              <p:val>
                                                <p:strVal val="#ppt_y"/>
                                              </p:val>
                                            </p:tav>
                                          </p:tavLst>
                                        </p:anim>
                                      </p:childTnLst>
                                    </p:cTn>
                                  </p:par>
                                  <p:par>
                                    <p:cTn id="32" presetID="32" presetClass="emph" presetSubtype="0" fill="hold" nodeType="withEffect">
                                      <p:stCondLst>
                                        <p:cond delay="400"/>
                                      </p:stCondLst>
                                      <p:childTnLst>
                                        <p:animRot by="120000">
                                          <p:cBhvr>
                                            <p:cTn id="33" dur="50" fill="hold">
                                              <p:stCondLst>
                                                <p:cond delay="0"/>
                                              </p:stCondLst>
                                            </p:cTn>
                                            <p:tgtEl>
                                              <p:spTgt spid="23"/>
                                            </p:tgtEl>
                                            <p:attrNameLst>
                                              <p:attrName>r</p:attrName>
                                            </p:attrNameLst>
                                          </p:cBhvr>
                                        </p:animRot>
                                        <p:animRot by="-240000">
                                          <p:cBhvr>
                                            <p:cTn id="34" dur="100" fill="hold">
                                              <p:stCondLst>
                                                <p:cond delay="100"/>
                                              </p:stCondLst>
                                            </p:cTn>
                                            <p:tgtEl>
                                              <p:spTgt spid="23"/>
                                            </p:tgtEl>
                                            <p:attrNameLst>
                                              <p:attrName>r</p:attrName>
                                            </p:attrNameLst>
                                          </p:cBhvr>
                                        </p:animRot>
                                        <p:animRot by="240000">
                                          <p:cBhvr>
                                            <p:cTn id="35" dur="100" fill="hold">
                                              <p:stCondLst>
                                                <p:cond delay="200"/>
                                              </p:stCondLst>
                                            </p:cTn>
                                            <p:tgtEl>
                                              <p:spTgt spid="23"/>
                                            </p:tgtEl>
                                            <p:attrNameLst>
                                              <p:attrName>r</p:attrName>
                                            </p:attrNameLst>
                                          </p:cBhvr>
                                        </p:animRot>
                                        <p:animRot by="-240000">
                                          <p:cBhvr>
                                            <p:cTn id="36" dur="100" fill="hold">
                                              <p:stCondLst>
                                                <p:cond delay="300"/>
                                              </p:stCondLst>
                                            </p:cTn>
                                            <p:tgtEl>
                                              <p:spTgt spid="23"/>
                                            </p:tgtEl>
                                            <p:attrNameLst>
                                              <p:attrName>r</p:attrName>
                                            </p:attrNameLst>
                                          </p:cBhvr>
                                        </p:animRot>
                                        <p:animRot by="120000">
                                          <p:cBhvr>
                                            <p:cTn id="37" dur="100" fill="hold">
                                              <p:stCondLst>
                                                <p:cond delay="400"/>
                                              </p:stCondLst>
                                            </p:cTn>
                                            <p:tgtEl>
                                              <p:spTgt spid="23"/>
                                            </p:tgtEl>
                                            <p:attrNameLst>
                                              <p:attrName>r</p:attrName>
                                            </p:attrNameLst>
                                          </p:cBhvr>
                                        </p:animRot>
                                      </p:childTnLst>
                                    </p:cTn>
                                  </p:par>
                                </p:childTnLst>
                              </p:cTn>
                            </p:par>
                            <p:par>
                              <p:cTn id="38" fill="hold">
                                <p:stCondLst>
                                  <p:cond delay="1900"/>
                                </p:stCondLst>
                                <p:childTnLst>
                                  <p:par>
                                    <p:cTn id="39" presetID="10" presetClass="entr" presetSubtype="0"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250"/>
                                            <p:tgtEl>
                                              <p:spTgt spid="114"/>
                                            </p:tgtEl>
                                          </p:cBhvr>
                                        </p:animEffect>
                                      </p:childTnLst>
                                    </p:cTn>
                                  </p:par>
                                </p:childTnLst>
                              </p:cTn>
                            </p:par>
                            <p:par>
                              <p:cTn id="42" fill="hold">
                                <p:stCondLst>
                                  <p:cond delay="2150"/>
                                </p:stCondLst>
                                <p:childTnLst>
                                  <p:par>
                                    <p:cTn id="43" presetID="10" presetClass="entr" presetSubtype="0" fill="hold" grpId="0" nodeType="afterEffect">
                                      <p:stCondLst>
                                        <p:cond delay="50"/>
                                      </p:stCondLst>
                                      <p:childTnLst>
                                        <p:set>
                                          <p:cBhvr>
                                            <p:cTn id="44" dur="1" fill="hold">
                                              <p:stCondLst>
                                                <p:cond delay="0"/>
                                              </p:stCondLst>
                                            </p:cTn>
                                            <p:tgtEl>
                                              <p:spTgt spid="112"/>
                                            </p:tgtEl>
                                            <p:attrNameLst>
                                              <p:attrName>style.visibility</p:attrName>
                                            </p:attrNameLst>
                                          </p:cBhvr>
                                          <p:to>
                                            <p:strVal val="visible"/>
                                          </p:to>
                                        </p:set>
                                        <p:animEffect transition="in" filter="fade">
                                          <p:cBhvr>
                                            <p:cTn id="45" dur="250"/>
                                            <p:tgtEl>
                                              <p:spTgt spid="112"/>
                                            </p:tgtEl>
                                          </p:cBhvr>
                                        </p:animEffect>
                                      </p:childTnLst>
                                    </p:cTn>
                                  </p:par>
                                </p:childTnLst>
                              </p:cTn>
                            </p:par>
                            <p:par>
                              <p:cTn id="46" fill="hold">
                                <p:stCondLst>
                                  <p:cond delay="2450"/>
                                </p:stCondLst>
                                <p:childTnLst>
                                  <p:par>
                                    <p:cTn id="47" presetID="10" presetClass="entr" presetSubtype="0" fill="hold" grpId="0" nodeType="afterEffect">
                                      <p:stCondLst>
                                        <p:cond delay="50"/>
                                      </p:stCondLst>
                                      <p:childTnLst>
                                        <p:set>
                                          <p:cBhvr>
                                            <p:cTn id="48" dur="1" fill="hold">
                                              <p:stCondLst>
                                                <p:cond delay="0"/>
                                              </p:stCondLst>
                                            </p:cTn>
                                            <p:tgtEl>
                                              <p:spTgt spid="113"/>
                                            </p:tgtEl>
                                            <p:attrNameLst>
                                              <p:attrName>style.visibility</p:attrName>
                                            </p:attrNameLst>
                                          </p:cBhvr>
                                          <p:to>
                                            <p:strVal val="visible"/>
                                          </p:to>
                                        </p:set>
                                        <p:animEffect transition="in" filter="fade">
                                          <p:cBhvr>
                                            <p:cTn id="49" dur="250"/>
                                            <p:tgtEl>
                                              <p:spTgt spid="1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decel="4900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1000" fill="hold"/>
                                            <p:tgtEl>
                                              <p:spTgt spid="26"/>
                                            </p:tgtEl>
                                            <p:attrNameLst>
                                              <p:attrName>ppt_x</p:attrName>
                                            </p:attrNameLst>
                                          </p:cBhvr>
                                          <p:tavLst>
                                            <p:tav tm="0">
                                              <p:val>
                                                <p:strVal val="1+#ppt_w/2"/>
                                              </p:val>
                                            </p:tav>
                                            <p:tav tm="100000">
                                              <p:val>
                                                <p:strVal val="#ppt_x"/>
                                              </p:val>
                                            </p:tav>
                                          </p:tavLst>
                                        </p:anim>
                                        <p:anim calcmode="lin" valueType="num">
                                          <p:cBhvr additive="base">
                                            <p:cTn id="55" dur="10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2" presetClass="entr" presetSubtype="1" fill="hold" nodeType="afterEffect" p14:presetBounceEnd="32000">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14:bounceEnd="32000">
                                          <p:cBhvr additive="base">
                                            <p:cTn id="59" dur="500" fill="hold"/>
                                            <p:tgtEl>
                                              <p:spTgt spid="25"/>
                                            </p:tgtEl>
                                            <p:attrNameLst>
                                              <p:attrName>ppt_x</p:attrName>
                                            </p:attrNameLst>
                                          </p:cBhvr>
                                          <p:tavLst>
                                            <p:tav tm="0">
                                              <p:val>
                                                <p:strVal val="#ppt_x"/>
                                              </p:val>
                                            </p:tav>
                                            <p:tav tm="100000">
                                              <p:val>
                                                <p:strVal val="#ppt_x"/>
                                              </p:val>
                                            </p:tav>
                                          </p:tavLst>
                                        </p:anim>
                                        <p:anim calcmode="lin" valueType="num" p14:bounceEnd="32000">
                                          <p:cBhvr additive="base">
                                            <p:cTn id="60" dur="500" fill="hold"/>
                                            <p:tgtEl>
                                              <p:spTgt spid="25"/>
                                            </p:tgtEl>
                                            <p:attrNameLst>
                                              <p:attrName>ppt_y</p:attrName>
                                            </p:attrNameLst>
                                          </p:cBhvr>
                                          <p:tavLst>
                                            <p:tav tm="0">
                                              <p:val>
                                                <p:strVal val="0-#ppt_h/2"/>
                                              </p:val>
                                            </p:tav>
                                            <p:tav tm="100000">
                                              <p:val>
                                                <p:strVal val="#ppt_y"/>
                                              </p:val>
                                            </p:tav>
                                          </p:tavLst>
                                        </p:anim>
                                      </p:childTnLst>
                                    </p:cTn>
                                  </p:par>
                                  <p:par>
                                    <p:cTn id="61" presetID="32" presetClass="emph" presetSubtype="0" fill="hold" nodeType="withEffect">
                                      <p:stCondLst>
                                        <p:cond delay="400"/>
                                      </p:stCondLst>
                                      <p:childTnLst>
                                        <p:animRot by="120000">
                                          <p:cBhvr>
                                            <p:cTn id="62" dur="50" fill="hold">
                                              <p:stCondLst>
                                                <p:cond delay="0"/>
                                              </p:stCondLst>
                                            </p:cTn>
                                            <p:tgtEl>
                                              <p:spTgt spid="26"/>
                                            </p:tgtEl>
                                            <p:attrNameLst>
                                              <p:attrName>r</p:attrName>
                                            </p:attrNameLst>
                                          </p:cBhvr>
                                        </p:animRot>
                                        <p:animRot by="-240000">
                                          <p:cBhvr>
                                            <p:cTn id="63" dur="100" fill="hold">
                                              <p:stCondLst>
                                                <p:cond delay="100"/>
                                              </p:stCondLst>
                                            </p:cTn>
                                            <p:tgtEl>
                                              <p:spTgt spid="26"/>
                                            </p:tgtEl>
                                            <p:attrNameLst>
                                              <p:attrName>r</p:attrName>
                                            </p:attrNameLst>
                                          </p:cBhvr>
                                        </p:animRot>
                                        <p:animRot by="240000">
                                          <p:cBhvr>
                                            <p:cTn id="64" dur="100" fill="hold">
                                              <p:stCondLst>
                                                <p:cond delay="200"/>
                                              </p:stCondLst>
                                            </p:cTn>
                                            <p:tgtEl>
                                              <p:spTgt spid="26"/>
                                            </p:tgtEl>
                                            <p:attrNameLst>
                                              <p:attrName>r</p:attrName>
                                            </p:attrNameLst>
                                          </p:cBhvr>
                                        </p:animRot>
                                        <p:animRot by="-240000">
                                          <p:cBhvr>
                                            <p:cTn id="65" dur="100" fill="hold">
                                              <p:stCondLst>
                                                <p:cond delay="300"/>
                                              </p:stCondLst>
                                            </p:cTn>
                                            <p:tgtEl>
                                              <p:spTgt spid="26"/>
                                            </p:tgtEl>
                                            <p:attrNameLst>
                                              <p:attrName>r</p:attrName>
                                            </p:attrNameLst>
                                          </p:cBhvr>
                                        </p:animRot>
                                        <p:animRot by="120000">
                                          <p:cBhvr>
                                            <p:cTn id="66" dur="100" fill="hold">
                                              <p:stCondLst>
                                                <p:cond delay="400"/>
                                              </p:stCondLst>
                                            </p:cTn>
                                            <p:tgtEl>
                                              <p:spTgt spid="26"/>
                                            </p:tgtEl>
                                            <p:attrNameLst>
                                              <p:attrName>r</p:attrName>
                                            </p:attrNameLst>
                                          </p:cBhvr>
                                        </p:animRot>
                                      </p:childTnLst>
                                    </p:cTn>
                                  </p:par>
                                </p:childTnLst>
                              </p:cTn>
                            </p:par>
                            <p:par>
                              <p:cTn id="67" fill="hold">
                                <p:stCondLst>
                                  <p:cond delay="1900"/>
                                </p:stCondLst>
                                <p:childTnLst>
                                  <p:par>
                                    <p:cTn id="68" presetID="10" presetClass="entr" presetSubtype="0" fill="hold" grpId="0" nodeType="after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fade">
                                          <p:cBhvr>
                                            <p:cTn id="70" dur="250"/>
                                            <p:tgtEl>
                                              <p:spTgt spid="118"/>
                                            </p:tgtEl>
                                          </p:cBhvr>
                                        </p:animEffect>
                                      </p:childTnLst>
                                    </p:cTn>
                                  </p:par>
                                </p:childTnLst>
                              </p:cTn>
                            </p:par>
                            <p:par>
                              <p:cTn id="71" fill="hold">
                                <p:stCondLst>
                                  <p:cond delay="2150"/>
                                </p:stCondLst>
                                <p:childTnLst>
                                  <p:par>
                                    <p:cTn id="72" presetID="10" presetClass="entr" presetSubtype="0" fill="hold" grpId="0" nodeType="after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fade">
                                          <p:cBhvr>
                                            <p:cTn id="74" dur="250"/>
                                            <p:tgtEl>
                                              <p:spTgt spid="116"/>
                                            </p:tgtEl>
                                          </p:cBhvr>
                                        </p:animEffect>
                                      </p:childTnLst>
                                    </p:cTn>
                                  </p:par>
                                </p:childTnLst>
                              </p:cTn>
                            </p:par>
                            <p:par>
                              <p:cTn id="75" fill="hold">
                                <p:stCondLst>
                                  <p:cond delay="2400"/>
                                </p:stCondLst>
                                <p:childTnLst>
                                  <p:par>
                                    <p:cTn id="76" presetID="10" presetClass="entr" presetSubtype="0" fill="hold" grpId="0" nodeType="after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250"/>
                                            <p:tgtEl>
                                              <p:spTgt spid="117"/>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2" decel="5000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1000" fill="hold"/>
                                            <p:tgtEl>
                                              <p:spTgt spid="28"/>
                                            </p:tgtEl>
                                            <p:attrNameLst>
                                              <p:attrName>ppt_x</p:attrName>
                                            </p:attrNameLst>
                                          </p:cBhvr>
                                          <p:tavLst>
                                            <p:tav tm="0">
                                              <p:val>
                                                <p:strVal val="1+#ppt_w/2"/>
                                              </p:val>
                                            </p:tav>
                                            <p:tav tm="100000">
                                              <p:val>
                                                <p:strVal val="#ppt_x"/>
                                              </p:val>
                                            </p:tav>
                                          </p:tavLst>
                                        </p:anim>
                                        <p:anim calcmode="lin" valueType="num">
                                          <p:cBhvr additive="base">
                                            <p:cTn id="84" dur="1000" fill="hold"/>
                                            <p:tgtEl>
                                              <p:spTgt spid="28"/>
                                            </p:tgtEl>
                                            <p:attrNameLst>
                                              <p:attrName>ppt_y</p:attrName>
                                            </p:attrNameLst>
                                          </p:cBhvr>
                                          <p:tavLst>
                                            <p:tav tm="0">
                                              <p:val>
                                                <p:strVal val="#ppt_y"/>
                                              </p:val>
                                            </p:tav>
                                            <p:tav tm="100000">
                                              <p:val>
                                                <p:strVal val="#ppt_y"/>
                                              </p:val>
                                            </p:tav>
                                          </p:tavLst>
                                        </p:anim>
                                      </p:childTnLst>
                                    </p:cTn>
                                  </p:par>
                                </p:childTnLst>
                              </p:cTn>
                            </p:par>
                            <p:par>
                              <p:cTn id="85" fill="hold">
                                <p:stCondLst>
                                  <p:cond delay="1000"/>
                                </p:stCondLst>
                                <p:childTnLst>
                                  <p:par>
                                    <p:cTn id="86" presetID="2" presetClass="entr" presetSubtype="1" fill="hold" nodeType="afterEffect" p14:presetBounceEnd="32000">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14:bounceEnd="32000">
                                          <p:cBhvr additive="base">
                                            <p:cTn id="88" dur="500" fill="hold"/>
                                            <p:tgtEl>
                                              <p:spTgt spid="24"/>
                                            </p:tgtEl>
                                            <p:attrNameLst>
                                              <p:attrName>ppt_x</p:attrName>
                                            </p:attrNameLst>
                                          </p:cBhvr>
                                          <p:tavLst>
                                            <p:tav tm="0">
                                              <p:val>
                                                <p:strVal val="#ppt_x"/>
                                              </p:val>
                                            </p:tav>
                                            <p:tav tm="100000">
                                              <p:val>
                                                <p:strVal val="#ppt_x"/>
                                              </p:val>
                                            </p:tav>
                                          </p:tavLst>
                                        </p:anim>
                                        <p:anim calcmode="lin" valueType="num" p14:bounceEnd="32000">
                                          <p:cBhvr additive="base">
                                            <p:cTn id="89" dur="500" fill="hold"/>
                                            <p:tgtEl>
                                              <p:spTgt spid="24"/>
                                            </p:tgtEl>
                                            <p:attrNameLst>
                                              <p:attrName>ppt_y</p:attrName>
                                            </p:attrNameLst>
                                          </p:cBhvr>
                                          <p:tavLst>
                                            <p:tav tm="0">
                                              <p:val>
                                                <p:strVal val="0-#ppt_h/2"/>
                                              </p:val>
                                            </p:tav>
                                            <p:tav tm="100000">
                                              <p:val>
                                                <p:strVal val="#ppt_y"/>
                                              </p:val>
                                            </p:tav>
                                          </p:tavLst>
                                        </p:anim>
                                      </p:childTnLst>
                                    </p:cTn>
                                  </p:par>
                                  <p:par>
                                    <p:cTn id="90" presetID="32" presetClass="emph" presetSubtype="0" fill="hold" nodeType="withEffect">
                                      <p:stCondLst>
                                        <p:cond delay="400"/>
                                      </p:stCondLst>
                                      <p:childTnLst>
                                        <p:animRot by="120000">
                                          <p:cBhvr>
                                            <p:cTn id="91" dur="50" fill="hold">
                                              <p:stCondLst>
                                                <p:cond delay="0"/>
                                              </p:stCondLst>
                                            </p:cTn>
                                            <p:tgtEl>
                                              <p:spTgt spid="28"/>
                                            </p:tgtEl>
                                            <p:attrNameLst>
                                              <p:attrName>r</p:attrName>
                                            </p:attrNameLst>
                                          </p:cBhvr>
                                        </p:animRot>
                                        <p:animRot by="-240000">
                                          <p:cBhvr>
                                            <p:cTn id="92" dur="100" fill="hold">
                                              <p:stCondLst>
                                                <p:cond delay="100"/>
                                              </p:stCondLst>
                                            </p:cTn>
                                            <p:tgtEl>
                                              <p:spTgt spid="28"/>
                                            </p:tgtEl>
                                            <p:attrNameLst>
                                              <p:attrName>r</p:attrName>
                                            </p:attrNameLst>
                                          </p:cBhvr>
                                        </p:animRot>
                                        <p:animRot by="240000">
                                          <p:cBhvr>
                                            <p:cTn id="93" dur="100" fill="hold">
                                              <p:stCondLst>
                                                <p:cond delay="200"/>
                                              </p:stCondLst>
                                            </p:cTn>
                                            <p:tgtEl>
                                              <p:spTgt spid="28"/>
                                            </p:tgtEl>
                                            <p:attrNameLst>
                                              <p:attrName>r</p:attrName>
                                            </p:attrNameLst>
                                          </p:cBhvr>
                                        </p:animRot>
                                        <p:animRot by="-240000">
                                          <p:cBhvr>
                                            <p:cTn id="94" dur="100" fill="hold">
                                              <p:stCondLst>
                                                <p:cond delay="300"/>
                                              </p:stCondLst>
                                            </p:cTn>
                                            <p:tgtEl>
                                              <p:spTgt spid="28"/>
                                            </p:tgtEl>
                                            <p:attrNameLst>
                                              <p:attrName>r</p:attrName>
                                            </p:attrNameLst>
                                          </p:cBhvr>
                                        </p:animRot>
                                        <p:animRot by="120000">
                                          <p:cBhvr>
                                            <p:cTn id="95" dur="100" fill="hold">
                                              <p:stCondLst>
                                                <p:cond delay="400"/>
                                              </p:stCondLst>
                                            </p:cTn>
                                            <p:tgtEl>
                                              <p:spTgt spid="28"/>
                                            </p:tgtEl>
                                            <p:attrNameLst>
                                              <p:attrName>r</p:attrName>
                                            </p:attrNameLst>
                                          </p:cBhvr>
                                        </p:animRot>
                                      </p:childTnLst>
                                    </p:cTn>
                                  </p:par>
                                </p:childTnLst>
                              </p:cTn>
                            </p:par>
                            <p:par>
                              <p:cTn id="96" fill="hold">
                                <p:stCondLst>
                                  <p:cond delay="1900"/>
                                </p:stCondLst>
                                <p:childTnLst>
                                  <p:par>
                                    <p:cTn id="97" presetID="10" presetClass="entr" presetSubtype="0" fill="hold" grpId="0" nodeType="afterEffect">
                                      <p:stCondLst>
                                        <p:cond delay="0"/>
                                      </p:stCondLst>
                                      <p:childTnLst>
                                        <p:set>
                                          <p:cBhvr>
                                            <p:cTn id="98" dur="1" fill="hold">
                                              <p:stCondLst>
                                                <p:cond delay="0"/>
                                              </p:stCondLst>
                                            </p:cTn>
                                            <p:tgtEl>
                                              <p:spTgt spid="124"/>
                                            </p:tgtEl>
                                            <p:attrNameLst>
                                              <p:attrName>style.visibility</p:attrName>
                                            </p:attrNameLst>
                                          </p:cBhvr>
                                          <p:to>
                                            <p:strVal val="visible"/>
                                          </p:to>
                                        </p:set>
                                        <p:animEffect transition="in" filter="fade">
                                          <p:cBhvr>
                                            <p:cTn id="99" dur="250"/>
                                            <p:tgtEl>
                                              <p:spTgt spid="124"/>
                                            </p:tgtEl>
                                          </p:cBhvr>
                                        </p:animEffect>
                                      </p:childTnLst>
                                    </p:cTn>
                                  </p:par>
                                </p:childTnLst>
                              </p:cTn>
                            </p:par>
                            <p:par>
                              <p:cTn id="100" fill="hold">
                                <p:stCondLst>
                                  <p:cond delay="2150"/>
                                </p:stCondLst>
                                <p:childTnLst>
                                  <p:par>
                                    <p:cTn id="101" presetID="10" presetClass="entr" presetSubtype="0" fill="hold" grpId="0" nodeType="afterEffect">
                                      <p:stCondLst>
                                        <p:cond delay="0"/>
                                      </p:stCondLst>
                                      <p:childTnLst>
                                        <p:set>
                                          <p:cBhvr>
                                            <p:cTn id="102" dur="1" fill="hold">
                                              <p:stCondLst>
                                                <p:cond delay="0"/>
                                              </p:stCondLst>
                                            </p:cTn>
                                            <p:tgtEl>
                                              <p:spTgt spid="122"/>
                                            </p:tgtEl>
                                            <p:attrNameLst>
                                              <p:attrName>style.visibility</p:attrName>
                                            </p:attrNameLst>
                                          </p:cBhvr>
                                          <p:to>
                                            <p:strVal val="visible"/>
                                          </p:to>
                                        </p:set>
                                        <p:animEffect transition="in" filter="fade">
                                          <p:cBhvr>
                                            <p:cTn id="103" dur="250"/>
                                            <p:tgtEl>
                                              <p:spTgt spid="122"/>
                                            </p:tgtEl>
                                          </p:cBhvr>
                                        </p:animEffect>
                                      </p:childTnLst>
                                    </p:cTn>
                                  </p:par>
                                </p:childTnLst>
                              </p:cTn>
                            </p:par>
                            <p:par>
                              <p:cTn id="104" fill="hold">
                                <p:stCondLst>
                                  <p:cond delay="2400"/>
                                </p:stCondLst>
                                <p:childTnLst>
                                  <p:par>
                                    <p:cTn id="105" presetID="10" presetClass="entr" presetSubtype="0" fill="hold" grpId="0" nodeType="afterEffect">
                                      <p:stCondLst>
                                        <p:cond delay="0"/>
                                      </p:stCondLst>
                                      <p:childTnLst>
                                        <p:set>
                                          <p:cBhvr>
                                            <p:cTn id="106" dur="1" fill="hold">
                                              <p:stCondLst>
                                                <p:cond delay="0"/>
                                              </p:stCondLst>
                                            </p:cTn>
                                            <p:tgtEl>
                                              <p:spTgt spid="123"/>
                                            </p:tgtEl>
                                            <p:attrNameLst>
                                              <p:attrName>style.visibility</p:attrName>
                                            </p:attrNameLst>
                                          </p:cBhvr>
                                          <p:to>
                                            <p:strVal val="visible"/>
                                          </p:to>
                                        </p:set>
                                        <p:animEffect transition="in" filter="fade">
                                          <p:cBhvr>
                                            <p:cTn id="107" dur="250"/>
                                            <p:tgtEl>
                                              <p:spTgt spid="123"/>
                                            </p:tgtEl>
                                          </p:cBhvr>
                                        </p:animEffect>
                                      </p:childTnLst>
                                    </p:cTn>
                                  </p:par>
                                </p:childTnLst>
                              </p:cTn>
                            </p:par>
                            <p:par>
                              <p:cTn id="108" fill="hold">
                                <p:stCondLst>
                                  <p:cond delay="2650"/>
                                </p:stCondLst>
                                <p:childTnLst>
                                  <p:par>
                                    <p:cTn id="109" presetID="42" presetClass="entr" presetSubtype="0" fill="hold" grpId="0" nodeType="afterEffect">
                                      <p:stCondLst>
                                        <p:cond delay="0"/>
                                      </p:stCondLst>
                                      <p:childTnLst>
                                        <p:set>
                                          <p:cBhvr>
                                            <p:cTn id="110" dur="1" fill="hold">
                                              <p:stCondLst>
                                                <p:cond delay="0"/>
                                              </p:stCondLst>
                                            </p:cTn>
                                            <p:tgtEl>
                                              <p:spTgt spid="125"/>
                                            </p:tgtEl>
                                            <p:attrNameLst>
                                              <p:attrName>style.visibility</p:attrName>
                                            </p:attrNameLst>
                                          </p:cBhvr>
                                          <p:to>
                                            <p:strVal val="visible"/>
                                          </p:to>
                                        </p:set>
                                        <p:animEffect transition="in" filter="fade">
                                          <p:cBhvr>
                                            <p:cTn id="111" dur="1000"/>
                                            <p:tgtEl>
                                              <p:spTgt spid="125"/>
                                            </p:tgtEl>
                                          </p:cBhvr>
                                        </p:animEffect>
                                        <p:anim calcmode="lin" valueType="num">
                                          <p:cBhvr>
                                            <p:cTn id="112" dur="1000" fill="hold"/>
                                            <p:tgtEl>
                                              <p:spTgt spid="125"/>
                                            </p:tgtEl>
                                            <p:attrNameLst>
                                              <p:attrName>ppt_x</p:attrName>
                                            </p:attrNameLst>
                                          </p:cBhvr>
                                          <p:tavLst>
                                            <p:tav tm="0">
                                              <p:val>
                                                <p:strVal val="#ppt_x"/>
                                              </p:val>
                                            </p:tav>
                                            <p:tav tm="100000">
                                              <p:val>
                                                <p:strVal val="#ppt_x"/>
                                              </p:val>
                                            </p:tav>
                                          </p:tavLst>
                                        </p:anim>
                                        <p:anim calcmode="lin" valueType="num">
                                          <p:cBhvr>
                                            <p:cTn id="113"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4" grpId="0" animBg="1"/>
          <p:bldP spid="35" grpId="0" animBg="1"/>
          <p:bldP spid="36" grpId="0" animBg="1"/>
          <p:bldP spid="112" grpId="0" animBg="1"/>
          <p:bldP spid="113" grpId="0" animBg="1"/>
          <p:bldP spid="114" grpId="0" animBg="1"/>
          <p:bldP spid="116" grpId="0" animBg="1"/>
          <p:bldP spid="117" grpId="0" animBg="1"/>
          <p:bldP spid="118" grpId="0" animBg="1"/>
          <p:bldP spid="122" grpId="0" animBg="1"/>
          <p:bldP spid="123" grpId="0" animBg="1"/>
          <p:bldP spid="124" grpId="0" animBg="1"/>
          <p:bldP spid="1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1000" fill="hold" grpId="0" nodeType="afterEffect">
                                      <p:stCondLst>
                                        <p:cond delay="50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0-#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50"/>
                                            <p:tgtEl>
                                              <p:spTgt spid="36"/>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50"/>
                                            <p:tgtEl>
                                              <p:spTgt spid="3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25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decel="5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1+#ppt_w/2"/>
                                              </p:val>
                                            </p:tav>
                                            <p:tav tm="100000">
                                              <p:val>
                                                <p:strVal val="#ppt_x"/>
                                              </p:val>
                                            </p:tav>
                                          </p:tavLst>
                                        </p:anim>
                                        <p:anim calcmode="lin" valueType="num">
                                          <p:cBhvr additive="base">
                                            <p:cTn id="26" dur="10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0-#ppt_h/2"/>
                                              </p:val>
                                            </p:tav>
                                            <p:tav tm="100000">
                                              <p:val>
                                                <p:strVal val="#ppt_y"/>
                                              </p:val>
                                            </p:tav>
                                          </p:tavLst>
                                        </p:anim>
                                      </p:childTnLst>
                                    </p:cTn>
                                  </p:par>
                                  <p:par>
                                    <p:cTn id="32" presetID="32" presetClass="emph" presetSubtype="0" fill="hold" nodeType="withEffect">
                                      <p:stCondLst>
                                        <p:cond delay="400"/>
                                      </p:stCondLst>
                                      <p:childTnLst>
                                        <p:animRot by="120000">
                                          <p:cBhvr>
                                            <p:cTn id="33" dur="50" fill="hold">
                                              <p:stCondLst>
                                                <p:cond delay="0"/>
                                              </p:stCondLst>
                                            </p:cTn>
                                            <p:tgtEl>
                                              <p:spTgt spid="23"/>
                                            </p:tgtEl>
                                            <p:attrNameLst>
                                              <p:attrName>r</p:attrName>
                                            </p:attrNameLst>
                                          </p:cBhvr>
                                        </p:animRot>
                                        <p:animRot by="-240000">
                                          <p:cBhvr>
                                            <p:cTn id="34" dur="100" fill="hold">
                                              <p:stCondLst>
                                                <p:cond delay="100"/>
                                              </p:stCondLst>
                                            </p:cTn>
                                            <p:tgtEl>
                                              <p:spTgt spid="23"/>
                                            </p:tgtEl>
                                            <p:attrNameLst>
                                              <p:attrName>r</p:attrName>
                                            </p:attrNameLst>
                                          </p:cBhvr>
                                        </p:animRot>
                                        <p:animRot by="240000">
                                          <p:cBhvr>
                                            <p:cTn id="35" dur="100" fill="hold">
                                              <p:stCondLst>
                                                <p:cond delay="200"/>
                                              </p:stCondLst>
                                            </p:cTn>
                                            <p:tgtEl>
                                              <p:spTgt spid="23"/>
                                            </p:tgtEl>
                                            <p:attrNameLst>
                                              <p:attrName>r</p:attrName>
                                            </p:attrNameLst>
                                          </p:cBhvr>
                                        </p:animRot>
                                        <p:animRot by="-240000">
                                          <p:cBhvr>
                                            <p:cTn id="36" dur="100" fill="hold">
                                              <p:stCondLst>
                                                <p:cond delay="300"/>
                                              </p:stCondLst>
                                            </p:cTn>
                                            <p:tgtEl>
                                              <p:spTgt spid="23"/>
                                            </p:tgtEl>
                                            <p:attrNameLst>
                                              <p:attrName>r</p:attrName>
                                            </p:attrNameLst>
                                          </p:cBhvr>
                                        </p:animRot>
                                        <p:animRot by="120000">
                                          <p:cBhvr>
                                            <p:cTn id="37" dur="100" fill="hold">
                                              <p:stCondLst>
                                                <p:cond delay="400"/>
                                              </p:stCondLst>
                                            </p:cTn>
                                            <p:tgtEl>
                                              <p:spTgt spid="23"/>
                                            </p:tgtEl>
                                            <p:attrNameLst>
                                              <p:attrName>r</p:attrName>
                                            </p:attrNameLst>
                                          </p:cBhvr>
                                        </p:animRot>
                                      </p:childTnLst>
                                    </p:cTn>
                                  </p:par>
                                </p:childTnLst>
                              </p:cTn>
                            </p:par>
                            <p:par>
                              <p:cTn id="38" fill="hold">
                                <p:stCondLst>
                                  <p:cond delay="1900"/>
                                </p:stCondLst>
                                <p:childTnLst>
                                  <p:par>
                                    <p:cTn id="39" presetID="10" presetClass="entr" presetSubtype="0"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250"/>
                                            <p:tgtEl>
                                              <p:spTgt spid="114"/>
                                            </p:tgtEl>
                                          </p:cBhvr>
                                        </p:animEffect>
                                      </p:childTnLst>
                                    </p:cTn>
                                  </p:par>
                                </p:childTnLst>
                              </p:cTn>
                            </p:par>
                            <p:par>
                              <p:cTn id="42" fill="hold">
                                <p:stCondLst>
                                  <p:cond delay="2150"/>
                                </p:stCondLst>
                                <p:childTnLst>
                                  <p:par>
                                    <p:cTn id="43" presetID="10" presetClass="entr" presetSubtype="0" fill="hold" grpId="0" nodeType="afterEffect">
                                      <p:stCondLst>
                                        <p:cond delay="50"/>
                                      </p:stCondLst>
                                      <p:childTnLst>
                                        <p:set>
                                          <p:cBhvr>
                                            <p:cTn id="44" dur="1" fill="hold">
                                              <p:stCondLst>
                                                <p:cond delay="0"/>
                                              </p:stCondLst>
                                            </p:cTn>
                                            <p:tgtEl>
                                              <p:spTgt spid="112"/>
                                            </p:tgtEl>
                                            <p:attrNameLst>
                                              <p:attrName>style.visibility</p:attrName>
                                            </p:attrNameLst>
                                          </p:cBhvr>
                                          <p:to>
                                            <p:strVal val="visible"/>
                                          </p:to>
                                        </p:set>
                                        <p:animEffect transition="in" filter="fade">
                                          <p:cBhvr>
                                            <p:cTn id="45" dur="250"/>
                                            <p:tgtEl>
                                              <p:spTgt spid="112"/>
                                            </p:tgtEl>
                                          </p:cBhvr>
                                        </p:animEffect>
                                      </p:childTnLst>
                                    </p:cTn>
                                  </p:par>
                                </p:childTnLst>
                              </p:cTn>
                            </p:par>
                            <p:par>
                              <p:cTn id="46" fill="hold">
                                <p:stCondLst>
                                  <p:cond delay="2450"/>
                                </p:stCondLst>
                                <p:childTnLst>
                                  <p:par>
                                    <p:cTn id="47" presetID="10" presetClass="entr" presetSubtype="0" fill="hold" grpId="0" nodeType="afterEffect">
                                      <p:stCondLst>
                                        <p:cond delay="50"/>
                                      </p:stCondLst>
                                      <p:childTnLst>
                                        <p:set>
                                          <p:cBhvr>
                                            <p:cTn id="48" dur="1" fill="hold">
                                              <p:stCondLst>
                                                <p:cond delay="0"/>
                                              </p:stCondLst>
                                            </p:cTn>
                                            <p:tgtEl>
                                              <p:spTgt spid="113"/>
                                            </p:tgtEl>
                                            <p:attrNameLst>
                                              <p:attrName>style.visibility</p:attrName>
                                            </p:attrNameLst>
                                          </p:cBhvr>
                                          <p:to>
                                            <p:strVal val="visible"/>
                                          </p:to>
                                        </p:set>
                                        <p:animEffect transition="in" filter="fade">
                                          <p:cBhvr>
                                            <p:cTn id="49" dur="250"/>
                                            <p:tgtEl>
                                              <p:spTgt spid="1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decel="4900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1000" fill="hold"/>
                                            <p:tgtEl>
                                              <p:spTgt spid="26"/>
                                            </p:tgtEl>
                                            <p:attrNameLst>
                                              <p:attrName>ppt_x</p:attrName>
                                            </p:attrNameLst>
                                          </p:cBhvr>
                                          <p:tavLst>
                                            <p:tav tm="0">
                                              <p:val>
                                                <p:strVal val="1+#ppt_w/2"/>
                                              </p:val>
                                            </p:tav>
                                            <p:tav tm="100000">
                                              <p:val>
                                                <p:strVal val="#ppt_x"/>
                                              </p:val>
                                            </p:tav>
                                          </p:tavLst>
                                        </p:anim>
                                        <p:anim calcmode="lin" valueType="num">
                                          <p:cBhvr additive="base">
                                            <p:cTn id="55" dur="10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0-#ppt_h/2"/>
                                              </p:val>
                                            </p:tav>
                                            <p:tav tm="100000">
                                              <p:val>
                                                <p:strVal val="#ppt_y"/>
                                              </p:val>
                                            </p:tav>
                                          </p:tavLst>
                                        </p:anim>
                                      </p:childTnLst>
                                    </p:cTn>
                                  </p:par>
                                  <p:par>
                                    <p:cTn id="61" presetID="32" presetClass="emph" presetSubtype="0" fill="hold" nodeType="withEffect">
                                      <p:stCondLst>
                                        <p:cond delay="400"/>
                                      </p:stCondLst>
                                      <p:childTnLst>
                                        <p:animRot by="120000">
                                          <p:cBhvr>
                                            <p:cTn id="62" dur="50" fill="hold">
                                              <p:stCondLst>
                                                <p:cond delay="0"/>
                                              </p:stCondLst>
                                            </p:cTn>
                                            <p:tgtEl>
                                              <p:spTgt spid="26"/>
                                            </p:tgtEl>
                                            <p:attrNameLst>
                                              <p:attrName>r</p:attrName>
                                            </p:attrNameLst>
                                          </p:cBhvr>
                                        </p:animRot>
                                        <p:animRot by="-240000">
                                          <p:cBhvr>
                                            <p:cTn id="63" dur="100" fill="hold">
                                              <p:stCondLst>
                                                <p:cond delay="100"/>
                                              </p:stCondLst>
                                            </p:cTn>
                                            <p:tgtEl>
                                              <p:spTgt spid="26"/>
                                            </p:tgtEl>
                                            <p:attrNameLst>
                                              <p:attrName>r</p:attrName>
                                            </p:attrNameLst>
                                          </p:cBhvr>
                                        </p:animRot>
                                        <p:animRot by="240000">
                                          <p:cBhvr>
                                            <p:cTn id="64" dur="100" fill="hold">
                                              <p:stCondLst>
                                                <p:cond delay="200"/>
                                              </p:stCondLst>
                                            </p:cTn>
                                            <p:tgtEl>
                                              <p:spTgt spid="26"/>
                                            </p:tgtEl>
                                            <p:attrNameLst>
                                              <p:attrName>r</p:attrName>
                                            </p:attrNameLst>
                                          </p:cBhvr>
                                        </p:animRot>
                                        <p:animRot by="-240000">
                                          <p:cBhvr>
                                            <p:cTn id="65" dur="100" fill="hold">
                                              <p:stCondLst>
                                                <p:cond delay="300"/>
                                              </p:stCondLst>
                                            </p:cTn>
                                            <p:tgtEl>
                                              <p:spTgt spid="26"/>
                                            </p:tgtEl>
                                            <p:attrNameLst>
                                              <p:attrName>r</p:attrName>
                                            </p:attrNameLst>
                                          </p:cBhvr>
                                        </p:animRot>
                                        <p:animRot by="120000">
                                          <p:cBhvr>
                                            <p:cTn id="66" dur="100" fill="hold">
                                              <p:stCondLst>
                                                <p:cond delay="400"/>
                                              </p:stCondLst>
                                            </p:cTn>
                                            <p:tgtEl>
                                              <p:spTgt spid="26"/>
                                            </p:tgtEl>
                                            <p:attrNameLst>
                                              <p:attrName>r</p:attrName>
                                            </p:attrNameLst>
                                          </p:cBhvr>
                                        </p:animRot>
                                      </p:childTnLst>
                                    </p:cTn>
                                  </p:par>
                                </p:childTnLst>
                              </p:cTn>
                            </p:par>
                            <p:par>
                              <p:cTn id="67" fill="hold">
                                <p:stCondLst>
                                  <p:cond delay="1900"/>
                                </p:stCondLst>
                                <p:childTnLst>
                                  <p:par>
                                    <p:cTn id="68" presetID="10" presetClass="entr" presetSubtype="0" fill="hold" grpId="0" nodeType="after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fade">
                                          <p:cBhvr>
                                            <p:cTn id="70" dur="250"/>
                                            <p:tgtEl>
                                              <p:spTgt spid="118"/>
                                            </p:tgtEl>
                                          </p:cBhvr>
                                        </p:animEffect>
                                      </p:childTnLst>
                                    </p:cTn>
                                  </p:par>
                                </p:childTnLst>
                              </p:cTn>
                            </p:par>
                            <p:par>
                              <p:cTn id="71" fill="hold">
                                <p:stCondLst>
                                  <p:cond delay="2150"/>
                                </p:stCondLst>
                                <p:childTnLst>
                                  <p:par>
                                    <p:cTn id="72" presetID="10" presetClass="entr" presetSubtype="0" fill="hold" grpId="0" nodeType="after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fade">
                                          <p:cBhvr>
                                            <p:cTn id="74" dur="250"/>
                                            <p:tgtEl>
                                              <p:spTgt spid="116"/>
                                            </p:tgtEl>
                                          </p:cBhvr>
                                        </p:animEffect>
                                      </p:childTnLst>
                                    </p:cTn>
                                  </p:par>
                                </p:childTnLst>
                              </p:cTn>
                            </p:par>
                            <p:par>
                              <p:cTn id="75" fill="hold">
                                <p:stCondLst>
                                  <p:cond delay="2400"/>
                                </p:stCondLst>
                                <p:childTnLst>
                                  <p:par>
                                    <p:cTn id="76" presetID="10" presetClass="entr" presetSubtype="0" fill="hold" grpId="0" nodeType="after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250"/>
                                            <p:tgtEl>
                                              <p:spTgt spid="117"/>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2" decel="5000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1000" fill="hold"/>
                                            <p:tgtEl>
                                              <p:spTgt spid="28"/>
                                            </p:tgtEl>
                                            <p:attrNameLst>
                                              <p:attrName>ppt_x</p:attrName>
                                            </p:attrNameLst>
                                          </p:cBhvr>
                                          <p:tavLst>
                                            <p:tav tm="0">
                                              <p:val>
                                                <p:strVal val="1+#ppt_w/2"/>
                                              </p:val>
                                            </p:tav>
                                            <p:tav tm="100000">
                                              <p:val>
                                                <p:strVal val="#ppt_x"/>
                                              </p:val>
                                            </p:tav>
                                          </p:tavLst>
                                        </p:anim>
                                        <p:anim calcmode="lin" valueType="num">
                                          <p:cBhvr additive="base">
                                            <p:cTn id="84" dur="1000" fill="hold"/>
                                            <p:tgtEl>
                                              <p:spTgt spid="28"/>
                                            </p:tgtEl>
                                            <p:attrNameLst>
                                              <p:attrName>ppt_y</p:attrName>
                                            </p:attrNameLst>
                                          </p:cBhvr>
                                          <p:tavLst>
                                            <p:tav tm="0">
                                              <p:val>
                                                <p:strVal val="#ppt_y"/>
                                              </p:val>
                                            </p:tav>
                                            <p:tav tm="100000">
                                              <p:val>
                                                <p:strVal val="#ppt_y"/>
                                              </p:val>
                                            </p:tav>
                                          </p:tavLst>
                                        </p:anim>
                                      </p:childTnLst>
                                    </p:cTn>
                                  </p:par>
                                </p:childTnLst>
                              </p:cTn>
                            </p:par>
                            <p:par>
                              <p:cTn id="85" fill="hold">
                                <p:stCondLst>
                                  <p:cond delay="1000"/>
                                </p:stCondLst>
                                <p:childTnLst>
                                  <p:par>
                                    <p:cTn id="86" presetID="2" presetClass="entr" presetSubtype="1" fill="hold"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ppt_x"/>
                                              </p:val>
                                            </p:tav>
                                            <p:tav tm="100000">
                                              <p:val>
                                                <p:strVal val="#ppt_x"/>
                                              </p:val>
                                            </p:tav>
                                          </p:tavLst>
                                        </p:anim>
                                        <p:anim calcmode="lin" valueType="num">
                                          <p:cBhvr additive="base">
                                            <p:cTn id="89" dur="500" fill="hold"/>
                                            <p:tgtEl>
                                              <p:spTgt spid="24"/>
                                            </p:tgtEl>
                                            <p:attrNameLst>
                                              <p:attrName>ppt_y</p:attrName>
                                            </p:attrNameLst>
                                          </p:cBhvr>
                                          <p:tavLst>
                                            <p:tav tm="0">
                                              <p:val>
                                                <p:strVal val="0-#ppt_h/2"/>
                                              </p:val>
                                            </p:tav>
                                            <p:tav tm="100000">
                                              <p:val>
                                                <p:strVal val="#ppt_y"/>
                                              </p:val>
                                            </p:tav>
                                          </p:tavLst>
                                        </p:anim>
                                      </p:childTnLst>
                                    </p:cTn>
                                  </p:par>
                                  <p:par>
                                    <p:cTn id="90" presetID="32" presetClass="emph" presetSubtype="0" fill="hold" nodeType="withEffect">
                                      <p:stCondLst>
                                        <p:cond delay="400"/>
                                      </p:stCondLst>
                                      <p:childTnLst>
                                        <p:animRot by="120000">
                                          <p:cBhvr>
                                            <p:cTn id="91" dur="50" fill="hold">
                                              <p:stCondLst>
                                                <p:cond delay="0"/>
                                              </p:stCondLst>
                                            </p:cTn>
                                            <p:tgtEl>
                                              <p:spTgt spid="28"/>
                                            </p:tgtEl>
                                            <p:attrNameLst>
                                              <p:attrName>r</p:attrName>
                                            </p:attrNameLst>
                                          </p:cBhvr>
                                        </p:animRot>
                                        <p:animRot by="-240000">
                                          <p:cBhvr>
                                            <p:cTn id="92" dur="100" fill="hold">
                                              <p:stCondLst>
                                                <p:cond delay="100"/>
                                              </p:stCondLst>
                                            </p:cTn>
                                            <p:tgtEl>
                                              <p:spTgt spid="28"/>
                                            </p:tgtEl>
                                            <p:attrNameLst>
                                              <p:attrName>r</p:attrName>
                                            </p:attrNameLst>
                                          </p:cBhvr>
                                        </p:animRot>
                                        <p:animRot by="240000">
                                          <p:cBhvr>
                                            <p:cTn id="93" dur="100" fill="hold">
                                              <p:stCondLst>
                                                <p:cond delay="200"/>
                                              </p:stCondLst>
                                            </p:cTn>
                                            <p:tgtEl>
                                              <p:spTgt spid="28"/>
                                            </p:tgtEl>
                                            <p:attrNameLst>
                                              <p:attrName>r</p:attrName>
                                            </p:attrNameLst>
                                          </p:cBhvr>
                                        </p:animRot>
                                        <p:animRot by="-240000">
                                          <p:cBhvr>
                                            <p:cTn id="94" dur="100" fill="hold">
                                              <p:stCondLst>
                                                <p:cond delay="300"/>
                                              </p:stCondLst>
                                            </p:cTn>
                                            <p:tgtEl>
                                              <p:spTgt spid="28"/>
                                            </p:tgtEl>
                                            <p:attrNameLst>
                                              <p:attrName>r</p:attrName>
                                            </p:attrNameLst>
                                          </p:cBhvr>
                                        </p:animRot>
                                        <p:animRot by="120000">
                                          <p:cBhvr>
                                            <p:cTn id="95" dur="100" fill="hold">
                                              <p:stCondLst>
                                                <p:cond delay="400"/>
                                              </p:stCondLst>
                                            </p:cTn>
                                            <p:tgtEl>
                                              <p:spTgt spid="28"/>
                                            </p:tgtEl>
                                            <p:attrNameLst>
                                              <p:attrName>r</p:attrName>
                                            </p:attrNameLst>
                                          </p:cBhvr>
                                        </p:animRot>
                                      </p:childTnLst>
                                    </p:cTn>
                                  </p:par>
                                </p:childTnLst>
                              </p:cTn>
                            </p:par>
                            <p:par>
                              <p:cTn id="96" fill="hold">
                                <p:stCondLst>
                                  <p:cond delay="1900"/>
                                </p:stCondLst>
                                <p:childTnLst>
                                  <p:par>
                                    <p:cTn id="97" presetID="10" presetClass="entr" presetSubtype="0" fill="hold" grpId="0" nodeType="afterEffect">
                                      <p:stCondLst>
                                        <p:cond delay="0"/>
                                      </p:stCondLst>
                                      <p:childTnLst>
                                        <p:set>
                                          <p:cBhvr>
                                            <p:cTn id="98" dur="1" fill="hold">
                                              <p:stCondLst>
                                                <p:cond delay="0"/>
                                              </p:stCondLst>
                                            </p:cTn>
                                            <p:tgtEl>
                                              <p:spTgt spid="124"/>
                                            </p:tgtEl>
                                            <p:attrNameLst>
                                              <p:attrName>style.visibility</p:attrName>
                                            </p:attrNameLst>
                                          </p:cBhvr>
                                          <p:to>
                                            <p:strVal val="visible"/>
                                          </p:to>
                                        </p:set>
                                        <p:animEffect transition="in" filter="fade">
                                          <p:cBhvr>
                                            <p:cTn id="99" dur="250"/>
                                            <p:tgtEl>
                                              <p:spTgt spid="124"/>
                                            </p:tgtEl>
                                          </p:cBhvr>
                                        </p:animEffect>
                                      </p:childTnLst>
                                    </p:cTn>
                                  </p:par>
                                </p:childTnLst>
                              </p:cTn>
                            </p:par>
                            <p:par>
                              <p:cTn id="100" fill="hold">
                                <p:stCondLst>
                                  <p:cond delay="2150"/>
                                </p:stCondLst>
                                <p:childTnLst>
                                  <p:par>
                                    <p:cTn id="101" presetID="10" presetClass="entr" presetSubtype="0" fill="hold" grpId="0" nodeType="afterEffect">
                                      <p:stCondLst>
                                        <p:cond delay="0"/>
                                      </p:stCondLst>
                                      <p:childTnLst>
                                        <p:set>
                                          <p:cBhvr>
                                            <p:cTn id="102" dur="1" fill="hold">
                                              <p:stCondLst>
                                                <p:cond delay="0"/>
                                              </p:stCondLst>
                                            </p:cTn>
                                            <p:tgtEl>
                                              <p:spTgt spid="122"/>
                                            </p:tgtEl>
                                            <p:attrNameLst>
                                              <p:attrName>style.visibility</p:attrName>
                                            </p:attrNameLst>
                                          </p:cBhvr>
                                          <p:to>
                                            <p:strVal val="visible"/>
                                          </p:to>
                                        </p:set>
                                        <p:animEffect transition="in" filter="fade">
                                          <p:cBhvr>
                                            <p:cTn id="103" dur="250"/>
                                            <p:tgtEl>
                                              <p:spTgt spid="122"/>
                                            </p:tgtEl>
                                          </p:cBhvr>
                                        </p:animEffect>
                                      </p:childTnLst>
                                    </p:cTn>
                                  </p:par>
                                </p:childTnLst>
                              </p:cTn>
                            </p:par>
                            <p:par>
                              <p:cTn id="104" fill="hold">
                                <p:stCondLst>
                                  <p:cond delay="2400"/>
                                </p:stCondLst>
                                <p:childTnLst>
                                  <p:par>
                                    <p:cTn id="105" presetID="10" presetClass="entr" presetSubtype="0" fill="hold" grpId="0" nodeType="afterEffect">
                                      <p:stCondLst>
                                        <p:cond delay="0"/>
                                      </p:stCondLst>
                                      <p:childTnLst>
                                        <p:set>
                                          <p:cBhvr>
                                            <p:cTn id="106" dur="1" fill="hold">
                                              <p:stCondLst>
                                                <p:cond delay="0"/>
                                              </p:stCondLst>
                                            </p:cTn>
                                            <p:tgtEl>
                                              <p:spTgt spid="123"/>
                                            </p:tgtEl>
                                            <p:attrNameLst>
                                              <p:attrName>style.visibility</p:attrName>
                                            </p:attrNameLst>
                                          </p:cBhvr>
                                          <p:to>
                                            <p:strVal val="visible"/>
                                          </p:to>
                                        </p:set>
                                        <p:animEffect transition="in" filter="fade">
                                          <p:cBhvr>
                                            <p:cTn id="107" dur="250"/>
                                            <p:tgtEl>
                                              <p:spTgt spid="123"/>
                                            </p:tgtEl>
                                          </p:cBhvr>
                                        </p:animEffect>
                                      </p:childTnLst>
                                    </p:cTn>
                                  </p:par>
                                </p:childTnLst>
                              </p:cTn>
                            </p:par>
                            <p:par>
                              <p:cTn id="108" fill="hold">
                                <p:stCondLst>
                                  <p:cond delay="2650"/>
                                </p:stCondLst>
                                <p:childTnLst>
                                  <p:par>
                                    <p:cTn id="109" presetID="42" presetClass="entr" presetSubtype="0" fill="hold" grpId="0" nodeType="afterEffect">
                                      <p:stCondLst>
                                        <p:cond delay="0"/>
                                      </p:stCondLst>
                                      <p:childTnLst>
                                        <p:set>
                                          <p:cBhvr>
                                            <p:cTn id="110" dur="1" fill="hold">
                                              <p:stCondLst>
                                                <p:cond delay="0"/>
                                              </p:stCondLst>
                                            </p:cTn>
                                            <p:tgtEl>
                                              <p:spTgt spid="125"/>
                                            </p:tgtEl>
                                            <p:attrNameLst>
                                              <p:attrName>style.visibility</p:attrName>
                                            </p:attrNameLst>
                                          </p:cBhvr>
                                          <p:to>
                                            <p:strVal val="visible"/>
                                          </p:to>
                                        </p:set>
                                        <p:animEffect transition="in" filter="fade">
                                          <p:cBhvr>
                                            <p:cTn id="111" dur="1000"/>
                                            <p:tgtEl>
                                              <p:spTgt spid="125"/>
                                            </p:tgtEl>
                                          </p:cBhvr>
                                        </p:animEffect>
                                        <p:anim calcmode="lin" valueType="num">
                                          <p:cBhvr>
                                            <p:cTn id="112" dur="1000" fill="hold"/>
                                            <p:tgtEl>
                                              <p:spTgt spid="125"/>
                                            </p:tgtEl>
                                            <p:attrNameLst>
                                              <p:attrName>ppt_x</p:attrName>
                                            </p:attrNameLst>
                                          </p:cBhvr>
                                          <p:tavLst>
                                            <p:tav tm="0">
                                              <p:val>
                                                <p:strVal val="#ppt_x"/>
                                              </p:val>
                                            </p:tav>
                                            <p:tav tm="100000">
                                              <p:val>
                                                <p:strVal val="#ppt_x"/>
                                              </p:val>
                                            </p:tav>
                                          </p:tavLst>
                                        </p:anim>
                                        <p:anim calcmode="lin" valueType="num">
                                          <p:cBhvr>
                                            <p:cTn id="113"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4" grpId="0" animBg="1"/>
          <p:bldP spid="35" grpId="0" animBg="1"/>
          <p:bldP spid="36" grpId="0" animBg="1"/>
          <p:bldP spid="112" grpId="0" animBg="1"/>
          <p:bldP spid="113" grpId="0" animBg="1"/>
          <p:bldP spid="114" grpId="0" animBg="1"/>
          <p:bldP spid="116" grpId="0" animBg="1"/>
          <p:bldP spid="117" grpId="0" animBg="1"/>
          <p:bldP spid="118" grpId="0" animBg="1"/>
          <p:bldP spid="122" grpId="0" animBg="1"/>
          <p:bldP spid="123" grpId="0" animBg="1"/>
          <p:bldP spid="124" grpId="0" animBg="1"/>
          <p:bldP spid="12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rot="16200000">
            <a:off x="1184597" y="1843383"/>
            <a:ext cx="1533764" cy="3682325"/>
            <a:chOff x="7051924" y="296780"/>
            <a:chExt cx="1803162" cy="4329107"/>
          </a:xfrm>
          <a:solidFill>
            <a:schemeClr val="tx1">
              <a:alpha val="3000"/>
            </a:schemeClr>
          </a:solidFill>
        </p:grpSpPr>
        <p:sp>
          <p:nvSpPr>
            <p:cNvPr id="47" name="Hexagon 46"/>
            <p:cNvSpPr/>
            <p:nvPr/>
          </p:nvSpPr>
          <p:spPr>
            <a:xfrm>
              <a:off x="7860942" y="1156859"/>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48" name="Hexagon 47"/>
            <p:cNvSpPr/>
            <p:nvPr/>
          </p:nvSpPr>
          <p:spPr>
            <a:xfrm>
              <a:off x="7051924" y="160953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49" name="Hexagon 48"/>
            <p:cNvSpPr/>
            <p:nvPr/>
          </p:nvSpPr>
          <p:spPr>
            <a:xfrm>
              <a:off x="7865941" y="204409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50" name="Hexagon 49"/>
            <p:cNvSpPr/>
            <p:nvPr/>
          </p:nvSpPr>
          <p:spPr>
            <a:xfrm>
              <a:off x="7296488" y="291478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51" name="Hexagon 50"/>
            <p:cNvSpPr/>
            <p:nvPr/>
          </p:nvSpPr>
          <p:spPr>
            <a:xfrm>
              <a:off x="7888900" y="379296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52" name="Hexagon 51"/>
            <p:cNvSpPr/>
            <p:nvPr/>
          </p:nvSpPr>
          <p:spPr>
            <a:xfrm>
              <a:off x="7286636" y="296780"/>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grpSp>
        <p:nvGrpSpPr>
          <p:cNvPr id="53" name="Group 52"/>
          <p:cNvGrpSpPr/>
          <p:nvPr/>
        </p:nvGrpSpPr>
        <p:grpSpPr>
          <a:xfrm rot="5400000" flipH="1">
            <a:off x="4136274" y="-375777"/>
            <a:ext cx="1533764" cy="3682325"/>
            <a:chOff x="7051924" y="296780"/>
            <a:chExt cx="1803162" cy="4329107"/>
          </a:xfrm>
          <a:solidFill>
            <a:schemeClr val="tx1">
              <a:alpha val="3000"/>
            </a:schemeClr>
          </a:solidFill>
        </p:grpSpPr>
        <p:sp>
          <p:nvSpPr>
            <p:cNvPr id="54" name="Hexagon 53"/>
            <p:cNvSpPr/>
            <p:nvPr/>
          </p:nvSpPr>
          <p:spPr>
            <a:xfrm>
              <a:off x="7860942" y="1156859"/>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55" name="Hexagon 54"/>
            <p:cNvSpPr/>
            <p:nvPr/>
          </p:nvSpPr>
          <p:spPr>
            <a:xfrm>
              <a:off x="7051924" y="160953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56" name="Hexagon 55"/>
            <p:cNvSpPr/>
            <p:nvPr/>
          </p:nvSpPr>
          <p:spPr>
            <a:xfrm>
              <a:off x="7865941" y="204409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57" name="Hexagon 56"/>
            <p:cNvSpPr/>
            <p:nvPr/>
          </p:nvSpPr>
          <p:spPr>
            <a:xfrm>
              <a:off x="7296488" y="291478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58" name="Hexagon 57"/>
            <p:cNvSpPr/>
            <p:nvPr/>
          </p:nvSpPr>
          <p:spPr>
            <a:xfrm>
              <a:off x="7888900" y="379296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59" name="Hexagon 58"/>
            <p:cNvSpPr/>
            <p:nvPr/>
          </p:nvSpPr>
          <p:spPr>
            <a:xfrm>
              <a:off x="7286636" y="296780"/>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grpSp>
        <p:nvGrpSpPr>
          <p:cNvPr id="13" name="Group 12"/>
          <p:cNvGrpSpPr/>
          <p:nvPr/>
        </p:nvGrpSpPr>
        <p:grpSpPr>
          <a:xfrm flipH="1">
            <a:off x="3187895" y="345544"/>
            <a:ext cx="2743968" cy="3387872"/>
            <a:chOff x="620713" y="947737"/>
            <a:chExt cx="2273300" cy="2874962"/>
          </a:xfrm>
          <a:effectLst>
            <a:outerShdw blurRad="50800" dir="2700000" algn="tl" rotWithShape="0">
              <a:prstClr val="black">
                <a:alpha val="40000"/>
              </a:prstClr>
            </a:outerShdw>
          </a:effectLst>
        </p:grpSpPr>
        <p:sp>
          <p:nvSpPr>
            <p:cNvPr id="14" name="Freeform 13"/>
            <p:cNvSpPr>
              <a:spLocks noChangeArrowheads="1"/>
            </p:cNvSpPr>
            <p:nvPr/>
          </p:nvSpPr>
          <p:spPr bwMode="auto">
            <a:xfrm>
              <a:off x="814388" y="2046287"/>
              <a:ext cx="1658937" cy="1217613"/>
            </a:xfrm>
            <a:custGeom>
              <a:avLst/>
              <a:gdLst>
                <a:gd name="T0" fmla="*/ 3888 w 4607"/>
                <a:gd name="T1" fmla="*/ 1585 h 3381"/>
                <a:gd name="T2" fmla="*/ 3888 w 4607"/>
                <a:gd name="T3" fmla="*/ 1585 h 3381"/>
                <a:gd name="T4" fmla="*/ 3738 w 4607"/>
                <a:gd name="T5" fmla="*/ 1196 h 3381"/>
                <a:gd name="T6" fmla="*/ 3349 w 4607"/>
                <a:gd name="T7" fmla="*/ 1645 h 3381"/>
                <a:gd name="T8" fmla="*/ 3230 w 4607"/>
                <a:gd name="T9" fmla="*/ 1705 h 3381"/>
                <a:gd name="T10" fmla="*/ 1944 w 4607"/>
                <a:gd name="T11" fmla="*/ 1705 h 3381"/>
                <a:gd name="T12" fmla="*/ 1586 w 4607"/>
                <a:gd name="T13" fmla="*/ 1555 h 3381"/>
                <a:gd name="T14" fmla="*/ 1346 w 4607"/>
                <a:gd name="T15" fmla="*/ 1166 h 3381"/>
                <a:gd name="T16" fmla="*/ 1316 w 4607"/>
                <a:gd name="T17" fmla="*/ 1196 h 3381"/>
                <a:gd name="T18" fmla="*/ 1227 w 4607"/>
                <a:gd name="T19" fmla="*/ 1226 h 3381"/>
                <a:gd name="T20" fmla="*/ 1137 w 4607"/>
                <a:gd name="T21" fmla="*/ 1196 h 3381"/>
                <a:gd name="T22" fmla="*/ 329 w 4607"/>
                <a:gd name="T23" fmla="*/ 239 h 3381"/>
                <a:gd name="T24" fmla="*/ 60 w 4607"/>
                <a:gd name="T25" fmla="*/ 0 h 3381"/>
                <a:gd name="T26" fmla="*/ 30 w 4607"/>
                <a:gd name="T27" fmla="*/ 0 h 3381"/>
                <a:gd name="T28" fmla="*/ 0 w 4607"/>
                <a:gd name="T29" fmla="*/ 30 h 3381"/>
                <a:gd name="T30" fmla="*/ 60 w 4607"/>
                <a:gd name="T31" fmla="*/ 150 h 3381"/>
                <a:gd name="T32" fmla="*/ 359 w 4607"/>
                <a:gd name="T33" fmla="*/ 1046 h 3381"/>
                <a:gd name="T34" fmla="*/ 658 w 4607"/>
                <a:gd name="T35" fmla="*/ 1196 h 3381"/>
                <a:gd name="T36" fmla="*/ 688 w 4607"/>
                <a:gd name="T37" fmla="*/ 1196 h 3381"/>
                <a:gd name="T38" fmla="*/ 957 w 4607"/>
                <a:gd name="T39" fmla="*/ 2033 h 3381"/>
                <a:gd name="T40" fmla="*/ 2812 w 4607"/>
                <a:gd name="T41" fmla="*/ 3200 h 3381"/>
                <a:gd name="T42" fmla="*/ 3529 w 4607"/>
                <a:gd name="T43" fmla="*/ 3380 h 3381"/>
                <a:gd name="T44" fmla="*/ 4187 w 4607"/>
                <a:gd name="T45" fmla="*/ 2841 h 3381"/>
                <a:gd name="T46" fmla="*/ 4606 w 4607"/>
                <a:gd name="T47" fmla="*/ 1705 h 3381"/>
                <a:gd name="T48" fmla="*/ 4008 w 4607"/>
                <a:gd name="T49" fmla="*/ 1705 h 3381"/>
                <a:gd name="T50" fmla="*/ 3888 w 4607"/>
                <a:gd name="T51" fmla="*/ 158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7" h="3381">
                  <a:moveTo>
                    <a:pt x="3888" y="1585"/>
                  </a:moveTo>
                  <a:lnTo>
                    <a:pt x="3888" y="1585"/>
                  </a:lnTo>
                  <a:cubicBezTo>
                    <a:pt x="3858" y="1376"/>
                    <a:pt x="3798" y="1196"/>
                    <a:pt x="3738" y="1196"/>
                  </a:cubicBezTo>
                  <a:cubicBezTo>
                    <a:pt x="3679" y="1196"/>
                    <a:pt x="3469" y="1405"/>
                    <a:pt x="3349" y="1645"/>
                  </a:cubicBezTo>
                  <a:cubicBezTo>
                    <a:pt x="3320" y="1674"/>
                    <a:pt x="3260" y="1705"/>
                    <a:pt x="3230" y="1705"/>
                  </a:cubicBezTo>
                  <a:cubicBezTo>
                    <a:pt x="1944" y="1705"/>
                    <a:pt x="1944" y="1705"/>
                    <a:pt x="1944" y="1705"/>
                  </a:cubicBezTo>
                  <a:cubicBezTo>
                    <a:pt x="1914" y="1705"/>
                    <a:pt x="1735" y="1705"/>
                    <a:pt x="1586" y="1555"/>
                  </a:cubicBezTo>
                  <a:cubicBezTo>
                    <a:pt x="1496" y="1466"/>
                    <a:pt x="1435" y="1315"/>
                    <a:pt x="1346" y="1166"/>
                  </a:cubicBezTo>
                  <a:cubicBezTo>
                    <a:pt x="1346" y="1166"/>
                    <a:pt x="1346" y="1196"/>
                    <a:pt x="1316" y="1196"/>
                  </a:cubicBezTo>
                  <a:cubicBezTo>
                    <a:pt x="1286" y="1226"/>
                    <a:pt x="1256" y="1226"/>
                    <a:pt x="1227" y="1226"/>
                  </a:cubicBezTo>
                  <a:cubicBezTo>
                    <a:pt x="1196" y="1226"/>
                    <a:pt x="1166" y="1226"/>
                    <a:pt x="1137" y="1196"/>
                  </a:cubicBezTo>
                  <a:cubicBezTo>
                    <a:pt x="1137" y="1196"/>
                    <a:pt x="598" y="748"/>
                    <a:pt x="329" y="239"/>
                  </a:cubicBezTo>
                  <a:cubicBezTo>
                    <a:pt x="209" y="30"/>
                    <a:pt x="119" y="0"/>
                    <a:pt x="60" y="0"/>
                  </a:cubicBezTo>
                  <a:lnTo>
                    <a:pt x="30" y="0"/>
                  </a:lnTo>
                  <a:cubicBezTo>
                    <a:pt x="30" y="0"/>
                    <a:pt x="0" y="0"/>
                    <a:pt x="0" y="30"/>
                  </a:cubicBezTo>
                  <a:cubicBezTo>
                    <a:pt x="30" y="60"/>
                    <a:pt x="30" y="119"/>
                    <a:pt x="60" y="150"/>
                  </a:cubicBezTo>
                  <a:cubicBezTo>
                    <a:pt x="209" y="478"/>
                    <a:pt x="239" y="837"/>
                    <a:pt x="359" y="1046"/>
                  </a:cubicBezTo>
                  <a:cubicBezTo>
                    <a:pt x="419" y="1226"/>
                    <a:pt x="598" y="1196"/>
                    <a:pt x="658" y="1196"/>
                  </a:cubicBezTo>
                  <a:cubicBezTo>
                    <a:pt x="688" y="1196"/>
                    <a:pt x="688" y="1196"/>
                    <a:pt x="688" y="1196"/>
                  </a:cubicBezTo>
                  <a:cubicBezTo>
                    <a:pt x="688" y="1196"/>
                    <a:pt x="837" y="1735"/>
                    <a:pt x="957" y="2033"/>
                  </a:cubicBezTo>
                  <a:cubicBezTo>
                    <a:pt x="1107" y="2333"/>
                    <a:pt x="2213" y="2931"/>
                    <a:pt x="2812" y="3200"/>
                  </a:cubicBezTo>
                  <a:cubicBezTo>
                    <a:pt x="3080" y="3319"/>
                    <a:pt x="3320" y="3380"/>
                    <a:pt x="3529" y="3380"/>
                  </a:cubicBezTo>
                  <a:cubicBezTo>
                    <a:pt x="3828" y="3349"/>
                    <a:pt x="4067" y="3200"/>
                    <a:pt x="4187" y="2841"/>
                  </a:cubicBezTo>
                  <a:cubicBezTo>
                    <a:pt x="4306" y="2423"/>
                    <a:pt x="4456" y="2033"/>
                    <a:pt x="4606" y="1705"/>
                  </a:cubicBezTo>
                  <a:cubicBezTo>
                    <a:pt x="4008" y="1705"/>
                    <a:pt x="4008" y="1705"/>
                    <a:pt x="4008" y="1705"/>
                  </a:cubicBezTo>
                  <a:cubicBezTo>
                    <a:pt x="3948" y="1705"/>
                    <a:pt x="3888" y="1645"/>
                    <a:pt x="3888" y="1585"/>
                  </a:cubicBezTo>
                </a:path>
              </a:pathLst>
            </a:custGeom>
            <a:gradFill>
              <a:gsLst>
                <a:gs pos="0">
                  <a:schemeClr val="accent5">
                    <a:lumMod val="0"/>
                    <a:lumOff val="100000"/>
                  </a:schemeClr>
                </a:gs>
                <a:gs pos="35000">
                  <a:schemeClr val="accent5">
                    <a:lumMod val="33000"/>
                    <a:lumOff val="67000"/>
                  </a:schemeClr>
                </a:gs>
                <a:gs pos="100000">
                  <a:schemeClr val="accent5">
                    <a:lumMod val="69000"/>
                  </a:schemeClr>
                </a:gs>
              </a:gsLst>
              <a:path path="circle">
                <a:fillToRect l="50000" t="-80000" r="50000" b="180000"/>
              </a:path>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15" name="Freeform 14"/>
            <p:cNvSpPr>
              <a:spLocks noChangeArrowheads="1"/>
            </p:cNvSpPr>
            <p:nvPr/>
          </p:nvSpPr>
          <p:spPr bwMode="auto">
            <a:xfrm>
              <a:off x="825500" y="947737"/>
              <a:ext cx="1690688" cy="765175"/>
            </a:xfrm>
            <a:custGeom>
              <a:avLst/>
              <a:gdLst>
                <a:gd name="T0" fmla="*/ 1645 w 4697"/>
                <a:gd name="T1" fmla="*/ 1645 h 2124"/>
                <a:gd name="T2" fmla="*/ 1645 w 4697"/>
                <a:gd name="T3" fmla="*/ 1645 h 2124"/>
                <a:gd name="T4" fmla="*/ 4696 w 4697"/>
                <a:gd name="T5" fmla="*/ 1645 h 2124"/>
                <a:gd name="T6" fmla="*/ 2542 w 4697"/>
                <a:gd name="T7" fmla="*/ 59 h 2124"/>
                <a:gd name="T8" fmla="*/ 60 w 4697"/>
                <a:gd name="T9" fmla="*/ 2123 h 2124"/>
                <a:gd name="T10" fmla="*/ 1316 w 4697"/>
                <a:gd name="T11" fmla="*/ 1674 h 2124"/>
                <a:gd name="T12" fmla="*/ 1645 w 4697"/>
                <a:gd name="T13" fmla="*/ 1645 h 2124"/>
              </a:gdLst>
              <a:ahLst/>
              <a:cxnLst>
                <a:cxn ang="0">
                  <a:pos x="T0" y="T1"/>
                </a:cxn>
                <a:cxn ang="0">
                  <a:pos x="T2" y="T3"/>
                </a:cxn>
                <a:cxn ang="0">
                  <a:pos x="T4" y="T5"/>
                </a:cxn>
                <a:cxn ang="0">
                  <a:pos x="T6" y="T7"/>
                </a:cxn>
                <a:cxn ang="0">
                  <a:pos x="T8" y="T9"/>
                </a:cxn>
                <a:cxn ang="0">
                  <a:pos x="T10" y="T11"/>
                </a:cxn>
                <a:cxn ang="0">
                  <a:pos x="T12" y="T13"/>
                </a:cxn>
              </a:cxnLst>
              <a:rect l="0" t="0" r="r" b="b"/>
              <a:pathLst>
                <a:path w="4697" h="2124">
                  <a:moveTo>
                    <a:pt x="1645" y="1645"/>
                  </a:moveTo>
                  <a:lnTo>
                    <a:pt x="1645" y="1645"/>
                  </a:lnTo>
                  <a:cubicBezTo>
                    <a:pt x="4696" y="1645"/>
                    <a:pt x="4696" y="1645"/>
                    <a:pt x="4696" y="1645"/>
                  </a:cubicBezTo>
                  <a:cubicBezTo>
                    <a:pt x="4516" y="867"/>
                    <a:pt x="3888" y="119"/>
                    <a:pt x="2542" y="59"/>
                  </a:cubicBezTo>
                  <a:cubicBezTo>
                    <a:pt x="1077" y="0"/>
                    <a:pt x="0" y="1076"/>
                    <a:pt x="60" y="2123"/>
                  </a:cubicBezTo>
                  <a:cubicBezTo>
                    <a:pt x="60" y="2123"/>
                    <a:pt x="1226" y="1704"/>
                    <a:pt x="1316" y="1674"/>
                  </a:cubicBezTo>
                  <a:cubicBezTo>
                    <a:pt x="1405" y="1645"/>
                    <a:pt x="1585" y="1645"/>
                    <a:pt x="1645" y="1645"/>
                  </a:cubicBezTo>
                </a:path>
              </a:pathLst>
            </a:custGeom>
            <a:gradFill>
              <a:gsLst>
                <a:gs pos="0">
                  <a:schemeClr val="accent5">
                    <a:lumMod val="0"/>
                    <a:lumOff val="100000"/>
                  </a:schemeClr>
                </a:gs>
                <a:gs pos="35000">
                  <a:schemeClr val="accent5">
                    <a:lumMod val="33000"/>
                    <a:lumOff val="67000"/>
                  </a:schemeClr>
                </a:gs>
                <a:gs pos="100000">
                  <a:schemeClr val="accent5">
                    <a:lumMod val="69000"/>
                  </a:schemeClr>
                </a:gs>
              </a:gsLst>
              <a:path path="circle">
                <a:fillToRect l="50000" t="-80000" r="50000" b="180000"/>
              </a:path>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16" name="Freeform 7"/>
            <p:cNvSpPr>
              <a:spLocks noChangeArrowheads="1"/>
            </p:cNvSpPr>
            <p:nvPr/>
          </p:nvSpPr>
          <p:spPr bwMode="auto">
            <a:xfrm>
              <a:off x="814388" y="2046287"/>
              <a:ext cx="1454150" cy="1217613"/>
            </a:xfrm>
            <a:custGeom>
              <a:avLst/>
              <a:gdLst>
                <a:gd name="T0" fmla="*/ 3888 w 4038"/>
                <a:gd name="T1" fmla="*/ 1585 h 3381"/>
                <a:gd name="T2" fmla="*/ 3888 w 4038"/>
                <a:gd name="T3" fmla="*/ 1585 h 3381"/>
                <a:gd name="T4" fmla="*/ 3738 w 4038"/>
                <a:gd name="T5" fmla="*/ 1196 h 3381"/>
                <a:gd name="T6" fmla="*/ 3349 w 4038"/>
                <a:gd name="T7" fmla="*/ 1645 h 3381"/>
                <a:gd name="T8" fmla="*/ 3230 w 4038"/>
                <a:gd name="T9" fmla="*/ 1705 h 3381"/>
                <a:gd name="T10" fmla="*/ 1944 w 4038"/>
                <a:gd name="T11" fmla="*/ 1705 h 3381"/>
                <a:gd name="T12" fmla="*/ 1586 w 4038"/>
                <a:gd name="T13" fmla="*/ 1555 h 3381"/>
                <a:gd name="T14" fmla="*/ 1346 w 4038"/>
                <a:gd name="T15" fmla="*/ 1166 h 3381"/>
                <a:gd name="T16" fmla="*/ 1316 w 4038"/>
                <a:gd name="T17" fmla="*/ 1196 h 3381"/>
                <a:gd name="T18" fmla="*/ 1227 w 4038"/>
                <a:gd name="T19" fmla="*/ 1226 h 3381"/>
                <a:gd name="T20" fmla="*/ 1137 w 4038"/>
                <a:gd name="T21" fmla="*/ 1196 h 3381"/>
                <a:gd name="T22" fmla="*/ 329 w 4038"/>
                <a:gd name="T23" fmla="*/ 239 h 3381"/>
                <a:gd name="T24" fmla="*/ 60 w 4038"/>
                <a:gd name="T25" fmla="*/ 0 h 3381"/>
                <a:gd name="T26" fmla="*/ 30 w 4038"/>
                <a:gd name="T27" fmla="*/ 0 h 3381"/>
                <a:gd name="T28" fmla="*/ 0 w 4038"/>
                <a:gd name="T29" fmla="*/ 30 h 3381"/>
                <a:gd name="T30" fmla="*/ 60 w 4038"/>
                <a:gd name="T31" fmla="*/ 150 h 3381"/>
                <a:gd name="T32" fmla="*/ 359 w 4038"/>
                <a:gd name="T33" fmla="*/ 1046 h 3381"/>
                <a:gd name="T34" fmla="*/ 658 w 4038"/>
                <a:gd name="T35" fmla="*/ 1196 h 3381"/>
                <a:gd name="T36" fmla="*/ 688 w 4038"/>
                <a:gd name="T37" fmla="*/ 1196 h 3381"/>
                <a:gd name="T38" fmla="*/ 957 w 4038"/>
                <a:gd name="T39" fmla="*/ 2033 h 3381"/>
                <a:gd name="T40" fmla="*/ 2812 w 4038"/>
                <a:gd name="T41" fmla="*/ 3200 h 3381"/>
                <a:gd name="T42" fmla="*/ 3529 w 4038"/>
                <a:gd name="T43" fmla="*/ 3380 h 3381"/>
                <a:gd name="T44" fmla="*/ 3679 w 4038"/>
                <a:gd name="T45" fmla="*/ 2811 h 3381"/>
                <a:gd name="T46" fmla="*/ 3469 w 4038"/>
                <a:gd name="T47" fmla="*/ 2243 h 3381"/>
                <a:gd name="T48" fmla="*/ 3977 w 4038"/>
                <a:gd name="T49" fmla="*/ 1824 h 3381"/>
                <a:gd name="T50" fmla="*/ 4037 w 4038"/>
                <a:gd name="T51" fmla="*/ 1705 h 3381"/>
                <a:gd name="T52" fmla="*/ 4008 w 4038"/>
                <a:gd name="T53" fmla="*/ 1705 h 3381"/>
                <a:gd name="T54" fmla="*/ 3888 w 4038"/>
                <a:gd name="T55" fmla="*/ 158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8" h="3381">
                  <a:moveTo>
                    <a:pt x="3888" y="1585"/>
                  </a:moveTo>
                  <a:lnTo>
                    <a:pt x="3888" y="1585"/>
                  </a:lnTo>
                  <a:cubicBezTo>
                    <a:pt x="3858" y="1376"/>
                    <a:pt x="3798" y="1196"/>
                    <a:pt x="3738" y="1196"/>
                  </a:cubicBezTo>
                  <a:cubicBezTo>
                    <a:pt x="3679" y="1196"/>
                    <a:pt x="3469" y="1405"/>
                    <a:pt x="3349" y="1645"/>
                  </a:cubicBezTo>
                  <a:cubicBezTo>
                    <a:pt x="3320" y="1674"/>
                    <a:pt x="3260" y="1705"/>
                    <a:pt x="3230" y="1705"/>
                  </a:cubicBezTo>
                  <a:cubicBezTo>
                    <a:pt x="1944" y="1705"/>
                    <a:pt x="1944" y="1705"/>
                    <a:pt x="1944" y="1705"/>
                  </a:cubicBezTo>
                  <a:cubicBezTo>
                    <a:pt x="1914" y="1705"/>
                    <a:pt x="1735" y="1705"/>
                    <a:pt x="1586" y="1555"/>
                  </a:cubicBezTo>
                  <a:cubicBezTo>
                    <a:pt x="1496" y="1466"/>
                    <a:pt x="1435" y="1315"/>
                    <a:pt x="1346" y="1166"/>
                  </a:cubicBezTo>
                  <a:cubicBezTo>
                    <a:pt x="1346" y="1166"/>
                    <a:pt x="1346" y="1196"/>
                    <a:pt x="1316" y="1196"/>
                  </a:cubicBezTo>
                  <a:cubicBezTo>
                    <a:pt x="1286" y="1226"/>
                    <a:pt x="1256" y="1226"/>
                    <a:pt x="1227" y="1226"/>
                  </a:cubicBezTo>
                  <a:cubicBezTo>
                    <a:pt x="1196" y="1226"/>
                    <a:pt x="1166" y="1226"/>
                    <a:pt x="1137" y="1196"/>
                  </a:cubicBezTo>
                  <a:cubicBezTo>
                    <a:pt x="1137" y="1196"/>
                    <a:pt x="598" y="748"/>
                    <a:pt x="329" y="239"/>
                  </a:cubicBezTo>
                  <a:cubicBezTo>
                    <a:pt x="209" y="30"/>
                    <a:pt x="119" y="0"/>
                    <a:pt x="60" y="0"/>
                  </a:cubicBezTo>
                  <a:lnTo>
                    <a:pt x="30" y="0"/>
                  </a:lnTo>
                  <a:cubicBezTo>
                    <a:pt x="30" y="0"/>
                    <a:pt x="0" y="0"/>
                    <a:pt x="0" y="30"/>
                  </a:cubicBezTo>
                  <a:cubicBezTo>
                    <a:pt x="30" y="60"/>
                    <a:pt x="30" y="119"/>
                    <a:pt x="60" y="150"/>
                  </a:cubicBezTo>
                  <a:cubicBezTo>
                    <a:pt x="209" y="478"/>
                    <a:pt x="239" y="837"/>
                    <a:pt x="359" y="1046"/>
                  </a:cubicBezTo>
                  <a:cubicBezTo>
                    <a:pt x="419" y="1226"/>
                    <a:pt x="598" y="1196"/>
                    <a:pt x="658" y="1196"/>
                  </a:cubicBezTo>
                  <a:cubicBezTo>
                    <a:pt x="688" y="1196"/>
                    <a:pt x="688" y="1196"/>
                    <a:pt x="688" y="1196"/>
                  </a:cubicBezTo>
                  <a:cubicBezTo>
                    <a:pt x="688" y="1196"/>
                    <a:pt x="837" y="1735"/>
                    <a:pt x="957" y="2033"/>
                  </a:cubicBezTo>
                  <a:cubicBezTo>
                    <a:pt x="1107" y="2333"/>
                    <a:pt x="2213" y="2931"/>
                    <a:pt x="2812" y="3200"/>
                  </a:cubicBezTo>
                  <a:cubicBezTo>
                    <a:pt x="3080" y="3319"/>
                    <a:pt x="3320" y="3380"/>
                    <a:pt x="3529" y="3380"/>
                  </a:cubicBezTo>
                  <a:cubicBezTo>
                    <a:pt x="3679" y="3380"/>
                    <a:pt x="3619" y="3170"/>
                    <a:pt x="3679" y="2811"/>
                  </a:cubicBezTo>
                  <a:cubicBezTo>
                    <a:pt x="3708" y="2482"/>
                    <a:pt x="3469" y="2333"/>
                    <a:pt x="3469" y="2243"/>
                  </a:cubicBezTo>
                  <a:cubicBezTo>
                    <a:pt x="3500" y="2093"/>
                    <a:pt x="3828" y="1913"/>
                    <a:pt x="3977" y="1824"/>
                  </a:cubicBezTo>
                  <a:cubicBezTo>
                    <a:pt x="4008" y="1794"/>
                    <a:pt x="4037" y="1764"/>
                    <a:pt x="4037" y="1705"/>
                  </a:cubicBezTo>
                  <a:cubicBezTo>
                    <a:pt x="4008" y="1705"/>
                    <a:pt x="4008" y="1705"/>
                    <a:pt x="4008" y="1705"/>
                  </a:cubicBezTo>
                  <a:cubicBezTo>
                    <a:pt x="3948" y="1705"/>
                    <a:pt x="3888" y="1645"/>
                    <a:pt x="3888" y="1585"/>
                  </a:cubicBez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17" name="Freeform 8"/>
            <p:cNvSpPr>
              <a:spLocks noChangeArrowheads="1"/>
            </p:cNvSpPr>
            <p:nvPr/>
          </p:nvSpPr>
          <p:spPr bwMode="auto">
            <a:xfrm>
              <a:off x="825500" y="947737"/>
              <a:ext cx="1377950" cy="765175"/>
            </a:xfrm>
            <a:custGeom>
              <a:avLst/>
              <a:gdLst>
                <a:gd name="T0" fmla="*/ 1645 w 3829"/>
                <a:gd name="T1" fmla="*/ 1645 h 2124"/>
                <a:gd name="T2" fmla="*/ 1645 w 3829"/>
                <a:gd name="T3" fmla="*/ 1645 h 2124"/>
                <a:gd name="T4" fmla="*/ 3828 w 3829"/>
                <a:gd name="T5" fmla="*/ 1645 h 2124"/>
                <a:gd name="T6" fmla="*/ 2542 w 3829"/>
                <a:gd name="T7" fmla="*/ 59 h 2124"/>
                <a:gd name="T8" fmla="*/ 60 w 3829"/>
                <a:gd name="T9" fmla="*/ 2123 h 2124"/>
                <a:gd name="T10" fmla="*/ 1316 w 3829"/>
                <a:gd name="T11" fmla="*/ 1674 h 2124"/>
                <a:gd name="T12" fmla="*/ 1645 w 3829"/>
                <a:gd name="T13" fmla="*/ 1645 h 2124"/>
              </a:gdLst>
              <a:ahLst/>
              <a:cxnLst>
                <a:cxn ang="0">
                  <a:pos x="T0" y="T1"/>
                </a:cxn>
                <a:cxn ang="0">
                  <a:pos x="T2" y="T3"/>
                </a:cxn>
                <a:cxn ang="0">
                  <a:pos x="T4" y="T5"/>
                </a:cxn>
                <a:cxn ang="0">
                  <a:pos x="T6" y="T7"/>
                </a:cxn>
                <a:cxn ang="0">
                  <a:pos x="T8" y="T9"/>
                </a:cxn>
                <a:cxn ang="0">
                  <a:pos x="T10" y="T11"/>
                </a:cxn>
                <a:cxn ang="0">
                  <a:pos x="T12" y="T13"/>
                </a:cxn>
              </a:cxnLst>
              <a:rect l="0" t="0" r="r" b="b"/>
              <a:pathLst>
                <a:path w="3829" h="2124">
                  <a:moveTo>
                    <a:pt x="1645" y="1645"/>
                  </a:moveTo>
                  <a:lnTo>
                    <a:pt x="1645" y="1645"/>
                  </a:lnTo>
                  <a:cubicBezTo>
                    <a:pt x="3828" y="1645"/>
                    <a:pt x="3828" y="1645"/>
                    <a:pt x="3828" y="1645"/>
                  </a:cubicBezTo>
                  <a:cubicBezTo>
                    <a:pt x="3649" y="1016"/>
                    <a:pt x="3260" y="388"/>
                    <a:pt x="2542" y="59"/>
                  </a:cubicBezTo>
                  <a:cubicBezTo>
                    <a:pt x="1077" y="0"/>
                    <a:pt x="0" y="1076"/>
                    <a:pt x="60" y="2123"/>
                  </a:cubicBezTo>
                  <a:cubicBezTo>
                    <a:pt x="60" y="2123"/>
                    <a:pt x="1166" y="1704"/>
                    <a:pt x="1316" y="1674"/>
                  </a:cubicBezTo>
                  <a:cubicBezTo>
                    <a:pt x="1376" y="1645"/>
                    <a:pt x="1585" y="1645"/>
                    <a:pt x="1645" y="1645"/>
                  </a:cubicBez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18" name="Freeform 9"/>
            <p:cNvSpPr>
              <a:spLocks noChangeArrowheads="1"/>
            </p:cNvSpPr>
            <p:nvPr/>
          </p:nvSpPr>
          <p:spPr bwMode="auto">
            <a:xfrm>
              <a:off x="771525" y="1571625"/>
              <a:ext cx="582613" cy="893762"/>
            </a:xfrm>
            <a:custGeom>
              <a:avLst/>
              <a:gdLst>
                <a:gd name="T0" fmla="*/ 1586 w 1617"/>
                <a:gd name="T1" fmla="*/ 90 h 2483"/>
                <a:gd name="T2" fmla="*/ 1586 w 1617"/>
                <a:gd name="T3" fmla="*/ 90 h 2483"/>
                <a:gd name="T4" fmla="*/ 1586 w 1617"/>
                <a:gd name="T5" fmla="*/ 0 h 2483"/>
                <a:gd name="T6" fmla="*/ 1526 w 1617"/>
                <a:gd name="T7" fmla="*/ 0 h 2483"/>
                <a:gd name="T8" fmla="*/ 31 w 1617"/>
                <a:gd name="T9" fmla="*/ 538 h 2483"/>
                <a:gd name="T10" fmla="*/ 0 w 1617"/>
                <a:gd name="T11" fmla="*/ 598 h 2483"/>
                <a:gd name="T12" fmla="*/ 0 w 1617"/>
                <a:gd name="T13" fmla="*/ 1196 h 2483"/>
                <a:gd name="T14" fmla="*/ 31 w 1617"/>
                <a:gd name="T15" fmla="*/ 1256 h 2483"/>
                <a:gd name="T16" fmla="*/ 90 w 1617"/>
                <a:gd name="T17" fmla="*/ 1256 h 2483"/>
                <a:gd name="T18" fmla="*/ 210 w 1617"/>
                <a:gd name="T19" fmla="*/ 1227 h 2483"/>
                <a:gd name="T20" fmla="*/ 509 w 1617"/>
                <a:gd name="T21" fmla="*/ 1525 h 2483"/>
                <a:gd name="T22" fmla="*/ 1316 w 1617"/>
                <a:gd name="T23" fmla="*/ 2452 h 2483"/>
                <a:gd name="T24" fmla="*/ 1347 w 1617"/>
                <a:gd name="T25" fmla="*/ 2482 h 2483"/>
                <a:gd name="T26" fmla="*/ 1376 w 1617"/>
                <a:gd name="T27" fmla="*/ 2452 h 2483"/>
                <a:gd name="T28" fmla="*/ 1406 w 1617"/>
                <a:gd name="T29" fmla="*/ 2392 h 2483"/>
                <a:gd name="T30" fmla="*/ 1586 w 1617"/>
                <a:gd name="T31" fmla="*/ 90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7" h="2483">
                  <a:moveTo>
                    <a:pt x="1586" y="90"/>
                  </a:moveTo>
                  <a:lnTo>
                    <a:pt x="1586" y="90"/>
                  </a:lnTo>
                  <a:cubicBezTo>
                    <a:pt x="1616" y="60"/>
                    <a:pt x="1586" y="30"/>
                    <a:pt x="1586" y="0"/>
                  </a:cubicBezTo>
                  <a:cubicBezTo>
                    <a:pt x="1555" y="0"/>
                    <a:pt x="1555" y="0"/>
                    <a:pt x="1526" y="0"/>
                  </a:cubicBezTo>
                  <a:cubicBezTo>
                    <a:pt x="31" y="538"/>
                    <a:pt x="31" y="538"/>
                    <a:pt x="31" y="538"/>
                  </a:cubicBezTo>
                  <a:cubicBezTo>
                    <a:pt x="0" y="538"/>
                    <a:pt x="0" y="568"/>
                    <a:pt x="0" y="598"/>
                  </a:cubicBezTo>
                  <a:cubicBezTo>
                    <a:pt x="0" y="1196"/>
                    <a:pt x="0" y="1196"/>
                    <a:pt x="0" y="1196"/>
                  </a:cubicBezTo>
                  <a:cubicBezTo>
                    <a:pt x="0" y="1227"/>
                    <a:pt x="0" y="1256"/>
                    <a:pt x="31" y="1256"/>
                  </a:cubicBezTo>
                  <a:cubicBezTo>
                    <a:pt x="61" y="1286"/>
                    <a:pt x="90" y="1256"/>
                    <a:pt x="90" y="1256"/>
                  </a:cubicBezTo>
                  <a:cubicBezTo>
                    <a:pt x="90" y="1256"/>
                    <a:pt x="150" y="1227"/>
                    <a:pt x="210" y="1227"/>
                  </a:cubicBezTo>
                  <a:cubicBezTo>
                    <a:pt x="270" y="1256"/>
                    <a:pt x="390" y="1316"/>
                    <a:pt x="509" y="1525"/>
                  </a:cubicBezTo>
                  <a:cubicBezTo>
                    <a:pt x="778" y="2033"/>
                    <a:pt x="1286" y="2452"/>
                    <a:pt x="1316" y="2452"/>
                  </a:cubicBezTo>
                  <a:lnTo>
                    <a:pt x="1347" y="2482"/>
                  </a:lnTo>
                  <a:cubicBezTo>
                    <a:pt x="1376" y="2482"/>
                    <a:pt x="1376" y="2452"/>
                    <a:pt x="1376" y="2452"/>
                  </a:cubicBezTo>
                  <a:cubicBezTo>
                    <a:pt x="1406" y="2452"/>
                    <a:pt x="1406" y="2423"/>
                    <a:pt x="1406" y="2392"/>
                  </a:cubicBezTo>
                  <a:cubicBezTo>
                    <a:pt x="1077" y="1495"/>
                    <a:pt x="1586" y="90"/>
                    <a:pt x="1586" y="90"/>
                  </a:cubicBezTo>
                </a:path>
              </a:pathLst>
            </a:cu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19" name="Freeform 10"/>
            <p:cNvSpPr>
              <a:spLocks noChangeArrowheads="1"/>
            </p:cNvSpPr>
            <p:nvPr/>
          </p:nvSpPr>
          <p:spPr bwMode="auto">
            <a:xfrm>
              <a:off x="1277938" y="1571625"/>
              <a:ext cx="1616075" cy="1055687"/>
            </a:xfrm>
            <a:custGeom>
              <a:avLst/>
              <a:gdLst>
                <a:gd name="T0" fmla="*/ 4157 w 4488"/>
                <a:gd name="T1" fmla="*/ 0 h 2932"/>
                <a:gd name="T2" fmla="*/ 4157 w 4488"/>
                <a:gd name="T3" fmla="*/ 0 h 2932"/>
                <a:gd name="T4" fmla="*/ 4128 w 4488"/>
                <a:gd name="T5" fmla="*/ 0 h 2932"/>
                <a:gd name="T6" fmla="*/ 389 w 4488"/>
                <a:gd name="T7" fmla="*/ 0 h 2932"/>
                <a:gd name="T8" fmla="*/ 329 w 4488"/>
                <a:gd name="T9" fmla="*/ 30 h 2932"/>
                <a:gd name="T10" fmla="*/ 120 w 4488"/>
                <a:gd name="T11" fmla="*/ 868 h 2932"/>
                <a:gd name="T12" fmla="*/ 149 w 4488"/>
                <a:gd name="T13" fmla="*/ 2423 h 2932"/>
                <a:gd name="T14" fmla="*/ 359 w 4488"/>
                <a:gd name="T15" fmla="*/ 2811 h 2932"/>
                <a:gd name="T16" fmla="*/ 658 w 4488"/>
                <a:gd name="T17" fmla="*/ 2931 h 2932"/>
                <a:gd name="T18" fmla="*/ 1944 w 4488"/>
                <a:gd name="T19" fmla="*/ 2931 h 2932"/>
                <a:gd name="T20" fmla="*/ 2004 w 4488"/>
                <a:gd name="T21" fmla="*/ 2901 h 2932"/>
                <a:gd name="T22" fmla="*/ 2452 w 4488"/>
                <a:gd name="T23" fmla="*/ 2452 h 2932"/>
                <a:gd name="T24" fmla="*/ 2662 w 4488"/>
                <a:gd name="T25" fmla="*/ 2871 h 2932"/>
                <a:gd name="T26" fmla="*/ 2722 w 4488"/>
                <a:gd name="T27" fmla="*/ 2931 h 2932"/>
                <a:gd name="T28" fmla="*/ 3708 w 4488"/>
                <a:gd name="T29" fmla="*/ 2931 h 2932"/>
                <a:gd name="T30" fmla="*/ 3948 w 4488"/>
                <a:gd name="T31" fmla="*/ 2841 h 2932"/>
                <a:gd name="T32" fmla="*/ 4456 w 4488"/>
                <a:gd name="T33" fmla="*/ 1346 h 2932"/>
                <a:gd name="T34" fmla="*/ 4157 w 4488"/>
                <a:gd name="T35" fmla="*/ 0 h 2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8" h="2932">
                  <a:moveTo>
                    <a:pt x="4157" y="0"/>
                  </a:moveTo>
                  <a:lnTo>
                    <a:pt x="4157" y="0"/>
                  </a:lnTo>
                  <a:lnTo>
                    <a:pt x="4128" y="0"/>
                  </a:lnTo>
                  <a:cubicBezTo>
                    <a:pt x="389" y="0"/>
                    <a:pt x="389" y="0"/>
                    <a:pt x="389" y="0"/>
                  </a:cubicBezTo>
                  <a:cubicBezTo>
                    <a:pt x="359" y="0"/>
                    <a:pt x="329" y="0"/>
                    <a:pt x="329" y="30"/>
                  </a:cubicBezTo>
                  <a:cubicBezTo>
                    <a:pt x="329" y="60"/>
                    <a:pt x="210" y="389"/>
                    <a:pt x="120" y="868"/>
                  </a:cubicBezTo>
                  <a:cubicBezTo>
                    <a:pt x="0" y="1525"/>
                    <a:pt x="0" y="2033"/>
                    <a:pt x="149" y="2423"/>
                  </a:cubicBezTo>
                  <a:cubicBezTo>
                    <a:pt x="210" y="2572"/>
                    <a:pt x="269" y="2721"/>
                    <a:pt x="359" y="2811"/>
                  </a:cubicBezTo>
                  <a:cubicBezTo>
                    <a:pt x="479" y="2931"/>
                    <a:pt x="658" y="2931"/>
                    <a:pt x="658" y="2931"/>
                  </a:cubicBezTo>
                  <a:cubicBezTo>
                    <a:pt x="1944" y="2931"/>
                    <a:pt x="1944" y="2931"/>
                    <a:pt x="1944" y="2931"/>
                  </a:cubicBezTo>
                  <a:cubicBezTo>
                    <a:pt x="1974" y="2931"/>
                    <a:pt x="1974" y="2931"/>
                    <a:pt x="2004" y="2901"/>
                  </a:cubicBezTo>
                  <a:cubicBezTo>
                    <a:pt x="2094" y="2721"/>
                    <a:pt x="2333" y="2452"/>
                    <a:pt x="2452" y="2452"/>
                  </a:cubicBezTo>
                  <a:cubicBezTo>
                    <a:pt x="2602" y="2452"/>
                    <a:pt x="2662" y="2751"/>
                    <a:pt x="2662" y="2871"/>
                  </a:cubicBezTo>
                  <a:cubicBezTo>
                    <a:pt x="2662" y="2931"/>
                    <a:pt x="2691" y="2931"/>
                    <a:pt x="2722" y="2931"/>
                  </a:cubicBezTo>
                  <a:cubicBezTo>
                    <a:pt x="3708" y="2931"/>
                    <a:pt x="3708" y="2931"/>
                    <a:pt x="3708" y="2931"/>
                  </a:cubicBezTo>
                  <a:cubicBezTo>
                    <a:pt x="3708" y="2931"/>
                    <a:pt x="3858" y="2931"/>
                    <a:pt x="3948" y="2841"/>
                  </a:cubicBezTo>
                  <a:cubicBezTo>
                    <a:pt x="4277" y="2512"/>
                    <a:pt x="4456" y="1974"/>
                    <a:pt x="4456" y="1346"/>
                  </a:cubicBezTo>
                  <a:cubicBezTo>
                    <a:pt x="4487" y="717"/>
                    <a:pt x="4336" y="180"/>
                    <a:pt x="4157" y="0"/>
                  </a:cubicBezTo>
                </a:path>
              </a:pathLst>
            </a:cu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28" name="Freeform 14"/>
            <p:cNvSpPr>
              <a:spLocks noChangeArrowheads="1"/>
            </p:cNvSpPr>
            <p:nvPr/>
          </p:nvSpPr>
          <p:spPr bwMode="auto">
            <a:xfrm>
              <a:off x="942975" y="1819275"/>
              <a:ext cx="53975" cy="215900"/>
            </a:xfrm>
            <a:custGeom>
              <a:avLst/>
              <a:gdLst>
                <a:gd name="T0" fmla="*/ 150 w 151"/>
                <a:gd name="T1" fmla="*/ 299 h 599"/>
                <a:gd name="T2" fmla="*/ 150 w 151"/>
                <a:gd name="T3" fmla="*/ 299 h 599"/>
                <a:gd name="T4" fmla="*/ 90 w 151"/>
                <a:gd name="T5" fmla="*/ 0 h 599"/>
                <a:gd name="T6" fmla="*/ 0 w 151"/>
                <a:gd name="T7" fmla="*/ 299 h 599"/>
                <a:gd name="T8" fmla="*/ 90 w 151"/>
                <a:gd name="T9" fmla="*/ 598 h 599"/>
                <a:gd name="T10" fmla="*/ 150 w 151"/>
                <a:gd name="T11" fmla="*/ 299 h 599"/>
              </a:gdLst>
              <a:ahLst/>
              <a:cxnLst>
                <a:cxn ang="0">
                  <a:pos x="T0" y="T1"/>
                </a:cxn>
                <a:cxn ang="0">
                  <a:pos x="T2" y="T3"/>
                </a:cxn>
                <a:cxn ang="0">
                  <a:pos x="T4" y="T5"/>
                </a:cxn>
                <a:cxn ang="0">
                  <a:pos x="T6" y="T7"/>
                </a:cxn>
                <a:cxn ang="0">
                  <a:pos x="T8" y="T9"/>
                </a:cxn>
                <a:cxn ang="0">
                  <a:pos x="T10" y="T11"/>
                </a:cxn>
              </a:cxnLst>
              <a:rect l="0" t="0" r="r" b="b"/>
              <a:pathLst>
                <a:path w="151" h="599">
                  <a:moveTo>
                    <a:pt x="150" y="299"/>
                  </a:moveTo>
                  <a:lnTo>
                    <a:pt x="150" y="299"/>
                  </a:lnTo>
                  <a:cubicBezTo>
                    <a:pt x="150" y="119"/>
                    <a:pt x="119" y="0"/>
                    <a:pt x="90" y="0"/>
                  </a:cubicBezTo>
                  <a:cubicBezTo>
                    <a:pt x="30" y="0"/>
                    <a:pt x="0" y="119"/>
                    <a:pt x="0" y="299"/>
                  </a:cubicBezTo>
                  <a:cubicBezTo>
                    <a:pt x="0" y="449"/>
                    <a:pt x="30" y="598"/>
                    <a:pt x="90" y="598"/>
                  </a:cubicBezTo>
                  <a:cubicBezTo>
                    <a:pt x="119" y="598"/>
                    <a:pt x="150" y="449"/>
                    <a:pt x="150" y="29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29" name="Freeform 15"/>
            <p:cNvSpPr>
              <a:spLocks noChangeArrowheads="1"/>
            </p:cNvSpPr>
            <p:nvPr/>
          </p:nvSpPr>
          <p:spPr bwMode="auto">
            <a:xfrm>
              <a:off x="1050925" y="1722437"/>
              <a:ext cx="96838" cy="387350"/>
            </a:xfrm>
            <a:custGeom>
              <a:avLst/>
              <a:gdLst>
                <a:gd name="T0" fmla="*/ 269 w 270"/>
                <a:gd name="T1" fmla="*/ 538 h 1077"/>
                <a:gd name="T2" fmla="*/ 269 w 270"/>
                <a:gd name="T3" fmla="*/ 538 h 1077"/>
                <a:gd name="T4" fmla="*/ 150 w 270"/>
                <a:gd name="T5" fmla="*/ 0 h 1077"/>
                <a:gd name="T6" fmla="*/ 0 w 270"/>
                <a:gd name="T7" fmla="*/ 538 h 1077"/>
                <a:gd name="T8" fmla="*/ 150 w 270"/>
                <a:gd name="T9" fmla="*/ 1076 h 1077"/>
                <a:gd name="T10" fmla="*/ 269 w 270"/>
                <a:gd name="T11" fmla="*/ 538 h 1077"/>
              </a:gdLst>
              <a:ahLst/>
              <a:cxnLst>
                <a:cxn ang="0">
                  <a:pos x="T0" y="T1"/>
                </a:cxn>
                <a:cxn ang="0">
                  <a:pos x="T2" y="T3"/>
                </a:cxn>
                <a:cxn ang="0">
                  <a:pos x="T4" y="T5"/>
                </a:cxn>
                <a:cxn ang="0">
                  <a:pos x="T6" y="T7"/>
                </a:cxn>
                <a:cxn ang="0">
                  <a:pos x="T8" y="T9"/>
                </a:cxn>
                <a:cxn ang="0">
                  <a:pos x="T10" y="T11"/>
                </a:cxn>
              </a:cxnLst>
              <a:rect l="0" t="0" r="r" b="b"/>
              <a:pathLst>
                <a:path w="270" h="1077">
                  <a:moveTo>
                    <a:pt x="269" y="538"/>
                  </a:moveTo>
                  <a:lnTo>
                    <a:pt x="269" y="538"/>
                  </a:lnTo>
                  <a:cubicBezTo>
                    <a:pt x="269" y="239"/>
                    <a:pt x="210" y="0"/>
                    <a:pt x="150" y="0"/>
                  </a:cubicBezTo>
                  <a:cubicBezTo>
                    <a:pt x="60" y="0"/>
                    <a:pt x="0" y="239"/>
                    <a:pt x="0" y="538"/>
                  </a:cubicBezTo>
                  <a:cubicBezTo>
                    <a:pt x="0" y="837"/>
                    <a:pt x="60" y="1076"/>
                    <a:pt x="150" y="1076"/>
                  </a:cubicBezTo>
                  <a:cubicBezTo>
                    <a:pt x="210" y="1076"/>
                    <a:pt x="269" y="837"/>
                    <a:pt x="269" y="53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sp>
          <p:nvSpPr>
            <p:cNvPr id="30" name="Freeform 16"/>
            <p:cNvSpPr>
              <a:spLocks noChangeArrowheads="1"/>
            </p:cNvSpPr>
            <p:nvPr/>
          </p:nvSpPr>
          <p:spPr bwMode="auto">
            <a:xfrm>
              <a:off x="620713" y="2573336"/>
              <a:ext cx="1431925" cy="1249363"/>
            </a:xfrm>
            <a:custGeom>
              <a:avLst/>
              <a:gdLst>
                <a:gd name="T0" fmla="*/ 3948 w 3978"/>
                <a:gd name="T1" fmla="*/ 2182 h 3469"/>
                <a:gd name="T2" fmla="*/ 3948 w 3978"/>
                <a:gd name="T3" fmla="*/ 2182 h 3469"/>
                <a:gd name="T4" fmla="*/ 3260 w 3978"/>
                <a:gd name="T5" fmla="*/ 2003 h 3469"/>
                <a:gd name="T6" fmla="*/ 1406 w 3978"/>
                <a:gd name="T7" fmla="*/ 836 h 3469"/>
                <a:gd name="T8" fmla="*/ 1106 w 3978"/>
                <a:gd name="T9" fmla="*/ 0 h 3469"/>
                <a:gd name="T10" fmla="*/ 1077 w 3978"/>
                <a:gd name="T11" fmla="*/ 0 h 3469"/>
                <a:gd name="T12" fmla="*/ 837 w 3978"/>
                <a:gd name="T13" fmla="*/ 2033 h 3469"/>
                <a:gd name="T14" fmla="*/ 0 w 3978"/>
                <a:gd name="T15" fmla="*/ 3048 h 3469"/>
                <a:gd name="T16" fmla="*/ 3977 w 3978"/>
                <a:gd name="T17" fmla="*/ 2720 h 3469"/>
                <a:gd name="T18" fmla="*/ 3948 w 3978"/>
                <a:gd name="T19" fmla="*/ 2182 h 3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8" h="3469">
                  <a:moveTo>
                    <a:pt x="3948" y="2182"/>
                  </a:moveTo>
                  <a:lnTo>
                    <a:pt x="3948" y="2182"/>
                  </a:lnTo>
                  <a:cubicBezTo>
                    <a:pt x="3738" y="2182"/>
                    <a:pt x="3499" y="2122"/>
                    <a:pt x="3260" y="2003"/>
                  </a:cubicBezTo>
                  <a:cubicBezTo>
                    <a:pt x="2661" y="1734"/>
                    <a:pt x="1525" y="1136"/>
                    <a:pt x="1406" y="836"/>
                  </a:cubicBezTo>
                  <a:cubicBezTo>
                    <a:pt x="1256" y="537"/>
                    <a:pt x="1106" y="0"/>
                    <a:pt x="1106" y="0"/>
                  </a:cubicBezTo>
                  <a:cubicBezTo>
                    <a:pt x="1106" y="0"/>
                    <a:pt x="1106" y="0"/>
                    <a:pt x="1077" y="0"/>
                  </a:cubicBezTo>
                  <a:cubicBezTo>
                    <a:pt x="1196" y="747"/>
                    <a:pt x="1016" y="1794"/>
                    <a:pt x="837" y="2033"/>
                  </a:cubicBezTo>
                  <a:cubicBezTo>
                    <a:pt x="688" y="2272"/>
                    <a:pt x="0" y="2631"/>
                    <a:pt x="0" y="3048"/>
                  </a:cubicBezTo>
                  <a:cubicBezTo>
                    <a:pt x="0" y="3468"/>
                    <a:pt x="3289" y="2361"/>
                    <a:pt x="3977" y="2720"/>
                  </a:cubicBezTo>
                  <a:cubicBezTo>
                    <a:pt x="3948" y="2512"/>
                    <a:pt x="3948" y="2332"/>
                    <a:pt x="3948" y="2182"/>
                  </a:cubicBez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053"/>
            </a:p>
          </p:txBody>
        </p:sp>
      </p:grpSp>
      <p:grpSp>
        <p:nvGrpSpPr>
          <p:cNvPr id="4" name="Group 3"/>
          <p:cNvGrpSpPr/>
          <p:nvPr/>
        </p:nvGrpSpPr>
        <p:grpSpPr>
          <a:xfrm>
            <a:off x="3132984" y="540829"/>
            <a:ext cx="901864" cy="352088"/>
            <a:chOff x="4792596" y="603462"/>
            <a:chExt cx="1431984" cy="559047"/>
          </a:xfrm>
        </p:grpSpPr>
        <p:grpSp>
          <p:nvGrpSpPr>
            <p:cNvPr id="60" name="Group 59"/>
            <p:cNvGrpSpPr/>
            <p:nvPr/>
          </p:nvGrpSpPr>
          <p:grpSpPr>
            <a:xfrm>
              <a:off x="4792596" y="603462"/>
              <a:ext cx="1428545" cy="559047"/>
              <a:chOff x="795509" y="2036759"/>
              <a:chExt cx="1533638" cy="600173"/>
            </a:xfrm>
          </p:grpSpPr>
          <p:sp>
            <p:nvSpPr>
              <p:cNvPr id="61" name="Pentagon 60"/>
              <p:cNvSpPr/>
              <p:nvPr/>
            </p:nvSpPr>
            <p:spPr>
              <a:xfrm>
                <a:off x="1207790" y="2089409"/>
                <a:ext cx="1121357" cy="492426"/>
              </a:xfrm>
              <a:prstGeom prst="homePlate">
                <a:avLst/>
              </a:prstGeom>
              <a:gradFill flip="none" rotWithShape="1">
                <a:gsLst>
                  <a:gs pos="0">
                    <a:schemeClr val="accent4">
                      <a:lumMod val="0"/>
                      <a:lumOff val="100000"/>
                    </a:schemeClr>
                  </a:gs>
                  <a:gs pos="35000">
                    <a:schemeClr val="accent4">
                      <a:lumMod val="0"/>
                      <a:lumOff val="100000"/>
                    </a:schemeClr>
                  </a:gs>
                  <a:gs pos="100000">
                    <a:schemeClr val="tx1">
                      <a:lumMod val="85000"/>
                      <a:alpha val="52000"/>
                    </a:schemeClr>
                  </a:gs>
                </a:gsLst>
                <a:path path="circle">
                  <a:fillToRect l="50000" t="-80000" r="50000" b="180000"/>
                </a:path>
                <a:tileRect/>
              </a:gradFill>
              <a:ln>
                <a:solidFill>
                  <a:schemeClr val="tx1"/>
                </a:solidFill>
              </a:ln>
              <a:effectLst>
                <a:outerShdw blurRad="50800" dist="76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nvGrpSpPr>
              <p:cNvPr id="62" name="Group 61"/>
              <p:cNvGrpSpPr/>
              <p:nvPr/>
            </p:nvGrpSpPr>
            <p:grpSpPr>
              <a:xfrm>
                <a:off x="795509" y="2036759"/>
                <a:ext cx="626389" cy="600173"/>
                <a:chOff x="1893834" y="1390357"/>
                <a:chExt cx="626389" cy="600173"/>
              </a:xfrm>
            </p:grpSpPr>
            <p:sp>
              <p:nvSpPr>
                <p:cNvPr id="63" name="Oval 62"/>
                <p:cNvSpPr/>
                <p:nvPr/>
              </p:nvSpPr>
              <p:spPr>
                <a:xfrm>
                  <a:off x="1928341" y="1398648"/>
                  <a:ext cx="591882" cy="591882"/>
                </a:xfrm>
                <a:prstGeom prst="ellipse">
                  <a:avLst/>
                </a:prstGeom>
                <a:gradFill flip="none" rotWithShape="1">
                  <a:gsLst>
                    <a:gs pos="0">
                      <a:schemeClr val="accent2">
                        <a:lumMod val="0"/>
                        <a:lumOff val="100000"/>
                      </a:schemeClr>
                    </a:gs>
                    <a:gs pos="35000">
                      <a:schemeClr val="accent4"/>
                    </a:gs>
                    <a:gs pos="100000">
                      <a:schemeClr val="accent6">
                        <a:lumMod val="60000"/>
                        <a:lumOff val="4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n-US" sz="1053"/>
                </a:p>
              </p:txBody>
            </p:sp>
            <p:sp>
              <p:nvSpPr>
                <p:cNvPr id="64" name="TextBox 63"/>
                <p:cNvSpPr txBox="1"/>
                <p:nvPr/>
              </p:nvSpPr>
              <p:spPr>
                <a:xfrm>
                  <a:off x="1893834" y="1390357"/>
                  <a:ext cx="626387" cy="592559"/>
                </a:xfrm>
                <a:prstGeom prst="rect">
                  <a:avLst/>
                </a:prstGeom>
                <a:noFill/>
              </p:spPr>
              <p:txBody>
                <a:bodyPr wrap="none" lIns="0" tIns="0" rIns="0" bIns="0" rtlCol="0" anchor="ctr" anchorCtr="0">
                  <a:noAutofit/>
                </a:bodyPr>
                <a:lstStyle/>
                <a:p>
                  <a:pPr algn="ctr"/>
                  <a:r>
                    <a:rPr lang="en-US" sz="2475" b="1" dirty="0">
                      <a:solidFill>
                        <a:schemeClr val="accent1"/>
                      </a:solidFill>
                      <a:latin typeface="Helvetica" charset="0"/>
                      <a:ea typeface="Helvetica" charset="0"/>
                      <a:cs typeface="Helvetica" charset="0"/>
                    </a:rPr>
                    <a:t>1</a:t>
                  </a:r>
                </a:p>
              </p:txBody>
            </p:sp>
          </p:grpSp>
        </p:grpSp>
        <p:sp>
          <p:nvSpPr>
            <p:cNvPr id="65" name="TextBox 64"/>
            <p:cNvSpPr txBox="1"/>
            <p:nvPr/>
          </p:nvSpPr>
          <p:spPr>
            <a:xfrm>
              <a:off x="5296783" y="652506"/>
              <a:ext cx="927797" cy="467577"/>
            </a:xfrm>
            <a:prstGeom prst="rect">
              <a:avLst/>
            </a:prstGeom>
            <a:noFill/>
          </p:spPr>
          <p:txBody>
            <a:bodyPr wrap="square" rtlCol="0">
              <a:normAutofit/>
            </a:bodyPr>
            <a:lstStyle/>
            <a:p>
              <a:r>
                <a:rPr lang="en-US" sz="1200" b="1" dirty="0" smtClean="0">
                  <a:solidFill>
                    <a:schemeClr val="accent1"/>
                  </a:solidFill>
                </a:rPr>
                <a:t>MIND</a:t>
              </a:r>
              <a:endParaRPr lang="en-US" sz="1200" b="1" dirty="0">
                <a:solidFill>
                  <a:schemeClr val="accent1"/>
                </a:solidFill>
              </a:endParaRPr>
            </a:p>
          </p:txBody>
        </p:sp>
      </p:grpSp>
      <p:grpSp>
        <p:nvGrpSpPr>
          <p:cNvPr id="80" name="Group 79"/>
          <p:cNvGrpSpPr/>
          <p:nvPr/>
        </p:nvGrpSpPr>
        <p:grpSpPr>
          <a:xfrm>
            <a:off x="3306723" y="3250835"/>
            <a:ext cx="897681" cy="356954"/>
            <a:chOff x="4799238" y="595740"/>
            <a:chExt cx="1425342" cy="566772"/>
          </a:xfrm>
        </p:grpSpPr>
        <p:grpSp>
          <p:nvGrpSpPr>
            <p:cNvPr id="81" name="Group 80"/>
            <p:cNvGrpSpPr/>
            <p:nvPr/>
          </p:nvGrpSpPr>
          <p:grpSpPr>
            <a:xfrm>
              <a:off x="4799238" y="595740"/>
              <a:ext cx="1421903" cy="566772"/>
              <a:chOff x="802640" y="2028466"/>
              <a:chExt cx="1526507" cy="608466"/>
            </a:xfrm>
          </p:grpSpPr>
          <p:sp>
            <p:nvSpPr>
              <p:cNvPr id="83" name="Pentagon 82"/>
              <p:cNvSpPr/>
              <p:nvPr/>
            </p:nvSpPr>
            <p:spPr>
              <a:xfrm>
                <a:off x="1207790" y="2089409"/>
                <a:ext cx="1121357" cy="492426"/>
              </a:xfrm>
              <a:prstGeom prst="homePlate">
                <a:avLst/>
              </a:prstGeom>
              <a:gradFill flip="none" rotWithShape="1">
                <a:gsLst>
                  <a:gs pos="0">
                    <a:schemeClr val="accent4">
                      <a:lumMod val="0"/>
                      <a:lumOff val="100000"/>
                    </a:schemeClr>
                  </a:gs>
                  <a:gs pos="35000">
                    <a:schemeClr val="accent4">
                      <a:lumMod val="0"/>
                      <a:lumOff val="100000"/>
                    </a:schemeClr>
                  </a:gs>
                  <a:gs pos="100000">
                    <a:schemeClr val="tx1">
                      <a:lumMod val="85000"/>
                      <a:alpha val="52000"/>
                    </a:schemeClr>
                  </a:gs>
                </a:gsLst>
                <a:path path="circle">
                  <a:fillToRect l="50000" t="-80000" r="50000" b="180000"/>
                </a:path>
                <a:tileRect/>
              </a:gradFill>
              <a:ln>
                <a:solidFill>
                  <a:schemeClr val="tx1"/>
                </a:solidFill>
              </a:ln>
              <a:effectLst>
                <a:outerShdw blurRad="50800" dist="76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nvGrpSpPr>
              <p:cNvPr id="84" name="Group 83"/>
              <p:cNvGrpSpPr/>
              <p:nvPr/>
            </p:nvGrpSpPr>
            <p:grpSpPr>
              <a:xfrm>
                <a:off x="802640" y="2028466"/>
                <a:ext cx="641377" cy="608466"/>
                <a:chOff x="1900965" y="1382064"/>
                <a:chExt cx="641377" cy="608466"/>
              </a:xfrm>
            </p:grpSpPr>
            <p:sp>
              <p:nvSpPr>
                <p:cNvPr id="85" name="Oval 84"/>
                <p:cNvSpPr/>
                <p:nvPr/>
              </p:nvSpPr>
              <p:spPr>
                <a:xfrm>
                  <a:off x="1928341" y="1398648"/>
                  <a:ext cx="591882" cy="591882"/>
                </a:xfrm>
                <a:prstGeom prst="ellipse">
                  <a:avLst/>
                </a:prstGeom>
                <a:gradFill flip="none" rotWithShape="1">
                  <a:gsLst>
                    <a:gs pos="0">
                      <a:schemeClr val="accent2">
                        <a:lumMod val="0"/>
                        <a:lumOff val="100000"/>
                      </a:schemeClr>
                    </a:gs>
                    <a:gs pos="35000">
                      <a:schemeClr val="accent4"/>
                    </a:gs>
                    <a:gs pos="100000">
                      <a:schemeClr val="accent6">
                        <a:lumMod val="60000"/>
                        <a:lumOff val="4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n-US" sz="1053"/>
                </a:p>
              </p:txBody>
            </p:sp>
            <p:sp>
              <p:nvSpPr>
                <p:cNvPr id="86" name="TextBox 85"/>
                <p:cNvSpPr txBox="1"/>
                <p:nvPr/>
              </p:nvSpPr>
              <p:spPr>
                <a:xfrm>
                  <a:off x="1900965" y="1382064"/>
                  <a:ext cx="641377" cy="591882"/>
                </a:xfrm>
                <a:prstGeom prst="rect">
                  <a:avLst/>
                </a:prstGeom>
                <a:noFill/>
              </p:spPr>
              <p:txBody>
                <a:bodyPr wrap="none" lIns="0" tIns="0" rIns="0" bIns="0" rtlCol="0" anchor="ctr" anchorCtr="0">
                  <a:noAutofit/>
                </a:bodyPr>
                <a:lstStyle/>
                <a:p>
                  <a:pPr algn="ctr"/>
                  <a:r>
                    <a:rPr lang="en-US" sz="2475" b="1" dirty="0" smtClean="0">
                      <a:solidFill>
                        <a:schemeClr val="accent1"/>
                      </a:solidFill>
                      <a:latin typeface="Helvetica" charset="0"/>
                      <a:ea typeface="Helvetica" charset="0"/>
                      <a:cs typeface="Helvetica" charset="0"/>
                    </a:rPr>
                    <a:t>4</a:t>
                  </a:r>
                  <a:endParaRPr lang="en-US" sz="2475" b="1" dirty="0">
                    <a:solidFill>
                      <a:schemeClr val="accent1"/>
                    </a:solidFill>
                    <a:latin typeface="Helvetica" charset="0"/>
                    <a:ea typeface="Helvetica" charset="0"/>
                    <a:cs typeface="Helvetica" charset="0"/>
                  </a:endParaRPr>
                </a:p>
              </p:txBody>
            </p:sp>
          </p:grpSp>
        </p:grpSp>
        <p:sp>
          <p:nvSpPr>
            <p:cNvPr id="82" name="TextBox 81"/>
            <p:cNvSpPr txBox="1"/>
            <p:nvPr/>
          </p:nvSpPr>
          <p:spPr>
            <a:xfrm>
              <a:off x="5296783" y="652509"/>
              <a:ext cx="927797" cy="467573"/>
            </a:xfrm>
            <a:prstGeom prst="rect">
              <a:avLst/>
            </a:prstGeom>
            <a:noFill/>
          </p:spPr>
          <p:txBody>
            <a:bodyPr wrap="square" rtlCol="0">
              <a:normAutofit fontScale="92500"/>
            </a:bodyPr>
            <a:lstStyle/>
            <a:p>
              <a:r>
                <a:rPr lang="en-US" sz="1200" b="1" dirty="0" smtClean="0">
                  <a:solidFill>
                    <a:schemeClr val="accent1"/>
                  </a:solidFill>
                </a:rPr>
                <a:t>HEART</a:t>
              </a:r>
              <a:endParaRPr lang="en-US" sz="1200" b="1" dirty="0">
                <a:solidFill>
                  <a:schemeClr val="accent1"/>
                </a:solidFill>
              </a:endParaRPr>
            </a:p>
          </p:txBody>
        </p:sp>
      </p:grpSp>
      <p:grpSp>
        <p:nvGrpSpPr>
          <p:cNvPr id="87" name="Group 86"/>
          <p:cNvGrpSpPr/>
          <p:nvPr/>
        </p:nvGrpSpPr>
        <p:grpSpPr>
          <a:xfrm flipH="1">
            <a:off x="5456674" y="1271844"/>
            <a:ext cx="879455" cy="366337"/>
            <a:chOff x="4824738" y="595734"/>
            <a:chExt cx="1396402" cy="581670"/>
          </a:xfrm>
        </p:grpSpPr>
        <p:grpSp>
          <p:nvGrpSpPr>
            <p:cNvPr id="88" name="Group 87"/>
            <p:cNvGrpSpPr/>
            <p:nvPr/>
          </p:nvGrpSpPr>
          <p:grpSpPr>
            <a:xfrm>
              <a:off x="4824738" y="595734"/>
              <a:ext cx="1396402" cy="581670"/>
              <a:chOff x="830016" y="2028467"/>
              <a:chExt cx="1499131" cy="624462"/>
            </a:xfrm>
          </p:grpSpPr>
          <p:sp>
            <p:nvSpPr>
              <p:cNvPr id="90" name="Pentagon 89"/>
              <p:cNvSpPr/>
              <p:nvPr/>
            </p:nvSpPr>
            <p:spPr>
              <a:xfrm>
                <a:off x="1207790" y="2089409"/>
                <a:ext cx="1121357" cy="492426"/>
              </a:xfrm>
              <a:prstGeom prst="homePlate">
                <a:avLst/>
              </a:prstGeom>
              <a:gradFill flip="none" rotWithShape="1">
                <a:gsLst>
                  <a:gs pos="0">
                    <a:schemeClr val="accent4">
                      <a:lumMod val="0"/>
                      <a:lumOff val="100000"/>
                    </a:schemeClr>
                  </a:gs>
                  <a:gs pos="35000">
                    <a:schemeClr val="accent4">
                      <a:lumMod val="0"/>
                      <a:lumOff val="100000"/>
                    </a:schemeClr>
                  </a:gs>
                  <a:gs pos="100000">
                    <a:schemeClr val="tx1">
                      <a:lumMod val="85000"/>
                      <a:alpha val="52000"/>
                    </a:schemeClr>
                  </a:gs>
                </a:gsLst>
                <a:path path="circle">
                  <a:fillToRect l="50000" t="-80000" r="50000" b="180000"/>
                </a:path>
                <a:tileRect/>
              </a:gradFill>
              <a:ln>
                <a:solidFill>
                  <a:schemeClr val="tx1"/>
                </a:solidFill>
              </a:ln>
              <a:effectLst>
                <a:outerShdw blurRad="50800" dist="76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nvGrpSpPr>
              <p:cNvPr id="91" name="Group 90"/>
              <p:cNvGrpSpPr/>
              <p:nvPr/>
            </p:nvGrpSpPr>
            <p:grpSpPr>
              <a:xfrm>
                <a:off x="830016" y="2028467"/>
                <a:ext cx="591882" cy="624462"/>
                <a:chOff x="1928341" y="1382065"/>
                <a:chExt cx="591882" cy="624462"/>
              </a:xfrm>
            </p:grpSpPr>
            <p:sp>
              <p:nvSpPr>
                <p:cNvPr id="92" name="Oval 91"/>
                <p:cNvSpPr/>
                <p:nvPr/>
              </p:nvSpPr>
              <p:spPr>
                <a:xfrm>
                  <a:off x="1928341" y="1398648"/>
                  <a:ext cx="591882" cy="591882"/>
                </a:xfrm>
                <a:prstGeom prst="ellipse">
                  <a:avLst/>
                </a:prstGeom>
                <a:gradFill flip="none" rotWithShape="1">
                  <a:gsLst>
                    <a:gs pos="0">
                      <a:schemeClr val="accent2">
                        <a:lumMod val="0"/>
                        <a:lumOff val="100000"/>
                      </a:schemeClr>
                    </a:gs>
                    <a:gs pos="35000">
                      <a:schemeClr val="accent4"/>
                    </a:gs>
                    <a:gs pos="100000">
                      <a:schemeClr val="accent6">
                        <a:lumMod val="60000"/>
                        <a:lumOff val="4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n-US" sz="1053"/>
                </a:p>
              </p:txBody>
            </p:sp>
            <p:sp>
              <p:nvSpPr>
                <p:cNvPr id="93" name="TextBox 92"/>
                <p:cNvSpPr txBox="1"/>
                <p:nvPr/>
              </p:nvSpPr>
              <p:spPr>
                <a:xfrm>
                  <a:off x="1936634" y="1382065"/>
                  <a:ext cx="557445" cy="624462"/>
                </a:xfrm>
                <a:prstGeom prst="rect">
                  <a:avLst/>
                </a:prstGeom>
                <a:noFill/>
              </p:spPr>
              <p:txBody>
                <a:bodyPr wrap="none" lIns="0" tIns="0" rIns="0" bIns="0" rtlCol="0" anchor="ctr" anchorCtr="0">
                  <a:noAutofit/>
                </a:bodyPr>
                <a:lstStyle/>
                <a:p>
                  <a:pPr algn="ctr"/>
                  <a:r>
                    <a:rPr lang="en-US" sz="2475" b="1" dirty="0">
                      <a:solidFill>
                        <a:schemeClr val="accent1"/>
                      </a:solidFill>
                      <a:latin typeface="Helvetica" charset="0"/>
                      <a:ea typeface="Helvetica" charset="0"/>
                      <a:cs typeface="Helvetica" charset="0"/>
                    </a:rPr>
                    <a:t>2</a:t>
                  </a:r>
                </a:p>
              </p:txBody>
            </p:sp>
          </p:grpSp>
        </p:grpSp>
        <p:sp>
          <p:nvSpPr>
            <p:cNvPr id="89" name="TextBox 88"/>
            <p:cNvSpPr txBox="1"/>
            <p:nvPr/>
          </p:nvSpPr>
          <p:spPr>
            <a:xfrm>
              <a:off x="5219307" y="652499"/>
              <a:ext cx="927797" cy="467580"/>
            </a:xfrm>
            <a:prstGeom prst="rect">
              <a:avLst/>
            </a:prstGeom>
            <a:noFill/>
          </p:spPr>
          <p:txBody>
            <a:bodyPr wrap="square" rtlCol="0">
              <a:normAutofit/>
            </a:bodyPr>
            <a:lstStyle/>
            <a:p>
              <a:r>
                <a:rPr lang="en-US" sz="1200" b="1" dirty="0" smtClean="0">
                  <a:solidFill>
                    <a:schemeClr val="accent1"/>
                  </a:solidFill>
                </a:rPr>
                <a:t>EYES</a:t>
              </a:r>
              <a:endParaRPr lang="en-US" sz="1200" b="1" dirty="0">
                <a:solidFill>
                  <a:schemeClr val="accent1"/>
                </a:solidFill>
              </a:endParaRPr>
            </a:p>
          </p:txBody>
        </p:sp>
      </p:grpSp>
      <p:sp>
        <p:nvSpPr>
          <p:cNvPr id="76" name="Freeform 11"/>
          <p:cNvSpPr>
            <a:spLocks noChangeArrowheads="1"/>
          </p:cNvSpPr>
          <p:nvPr/>
        </p:nvSpPr>
        <p:spPr bwMode="auto">
          <a:xfrm flipH="1">
            <a:off x="4178238" y="1811630"/>
            <a:ext cx="167648" cy="67388"/>
          </a:xfrm>
          <a:custGeom>
            <a:avLst/>
            <a:gdLst>
              <a:gd name="T0" fmla="*/ 0 w 450"/>
              <a:gd name="T1" fmla="*/ 179 h 180"/>
              <a:gd name="T2" fmla="*/ 449 w 450"/>
              <a:gd name="T3" fmla="*/ 179 h 180"/>
              <a:gd name="T4" fmla="*/ 449 w 450"/>
              <a:gd name="T5" fmla="*/ 0 h 180"/>
              <a:gd name="T6" fmla="*/ 0 w 450"/>
              <a:gd name="T7" fmla="*/ 0 h 180"/>
              <a:gd name="T8" fmla="*/ 0 w 450"/>
              <a:gd name="T9" fmla="*/ 179 h 180"/>
            </a:gdLst>
            <a:ahLst/>
            <a:cxnLst>
              <a:cxn ang="0">
                <a:pos x="T0" y="T1"/>
              </a:cxn>
              <a:cxn ang="0">
                <a:pos x="T2" y="T3"/>
              </a:cxn>
              <a:cxn ang="0">
                <a:pos x="T4" y="T5"/>
              </a:cxn>
              <a:cxn ang="0">
                <a:pos x="T6" y="T7"/>
              </a:cxn>
              <a:cxn ang="0">
                <a:pos x="T8" y="T9"/>
              </a:cxn>
            </a:cxnLst>
            <a:rect l="0" t="0" r="r" b="b"/>
            <a:pathLst>
              <a:path w="450" h="180">
                <a:moveTo>
                  <a:pt x="0" y="179"/>
                </a:moveTo>
                <a:lnTo>
                  <a:pt x="449" y="179"/>
                </a:lnTo>
                <a:lnTo>
                  <a:pt x="449" y="0"/>
                </a:lnTo>
                <a:lnTo>
                  <a:pt x="0" y="0"/>
                </a:lnTo>
                <a:lnTo>
                  <a:pt x="0" y="179"/>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25000" lnSpcReduction="20000"/>
          </a:bodyPr>
          <a:lstStyle/>
          <a:p>
            <a:endParaRPr lang="en-US" sz="1053"/>
          </a:p>
        </p:txBody>
      </p:sp>
      <p:sp>
        <p:nvSpPr>
          <p:cNvPr id="77" name="Freeform 12"/>
          <p:cNvSpPr>
            <a:spLocks noChangeArrowheads="1"/>
          </p:cNvSpPr>
          <p:nvPr/>
        </p:nvSpPr>
        <p:spPr bwMode="auto">
          <a:xfrm flipH="1">
            <a:off x="4401768" y="1811630"/>
            <a:ext cx="167648" cy="67388"/>
          </a:xfrm>
          <a:custGeom>
            <a:avLst/>
            <a:gdLst>
              <a:gd name="T0" fmla="*/ 0 w 450"/>
              <a:gd name="T1" fmla="*/ 179 h 180"/>
              <a:gd name="T2" fmla="*/ 449 w 450"/>
              <a:gd name="T3" fmla="*/ 179 h 180"/>
              <a:gd name="T4" fmla="*/ 449 w 450"/>
              <a:gd name="T5" fmla="*/ 0 h 180"/>
              <a:gd name="T6" fmla="*/ 0 w 450"/>
              <a:gd name="T7" fmla="*/ 0 h 180"/>
              <a:gd name="T8" fmla="*/ 0 w 450"/>
              <a:gd name="T9" fmla="*/ 179 h 180"/>
            </a:gdLst>
            <a:ahLst/>
            <a:cxnLst>
              <a:cxn ang="0">
                <a:pos x="T0" y="T1"/>
              </a:cxn>
              <a:cxn ang="0">
                <a:pos x="T2" y="T3"/>
              </a:cxn>
              <a:cxn ang="0">
                <a:pos x="T4" y="T5"/>
              </a:cxn>
              <a:cxn ang="0">
                <a:pos x="T6" y="T7"/>
              </a:cxn>
              <a:cxn ang="0">
                <a:pos x="T8" y="T9"/>
              </a:cxn>
            </a:cxnLst>
            <a:rect l="0" t="0" r="r" b="b"/>
            <a:pathLst>
              <a:path w="450" h="180">
                <a:moveTo>
                  <a:pt x="0" y="179"/>
                </a:moveTo>
                <a:lnTo>
                  <a:pt x="449" y="179"/>
                </a:lnTo>
                <a:lnTo>
                  <a:pt x="449" y="0"/>
                </a:lnTo>
                <a:lnTo>
                  <a:pt x="0" y="0"/>
                </a:lnTo>
                <a:lnTo>
                  <a:pt x="0" y="17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25000" lnSpcReduction="20000"/>
          </a:bodyPr>
          <a:lstStyle/>
          <a:p>
            <a:endParaRPr lang="en-US" sz="1053"/>
          </a:p>
        </p:txBody>
      </p:sp>
      <p:sp>
        <p:nvSpPr>
          <p:cNvPr id="78" name="Freeform 13"/>
          <p:cNvSpPr>
            <a:spLocks noChangeArrowheads="1"/>
          </p:cNvSpPr>
          <p:nvPr/>
        </p:nvSpPr>
        <p:spPr bwMode="auto">
          <a:xfrm flipH="1">
            <a:off x="4623654" y="1811630"/>
            <a:ext cx="167648" cy="67388"/>
          </a:xfrm>
          <a:custGeom>
            <a:avLst/>
            <a:gdLst>
              <a:gd name="T0" fmla="*/ 0 w 449"/>
              <a:gd name="T1" fmla="*/ 179 h 180"/>
              <a:gd name="T2" fmla="*/ 448 w 449"/>
              <a:gd name="T3" fmla="*/ 179 h 180"/>
              <a:gd name="T4" fmla="*/ 448 w 449"/>
              <a:gd name="T5" fmla="*/ 0 h 180"/>
              <a:gd name="T6" fmla="*/ 0 w 449"/>
              <a:gd name="T7" fmla="*/ 0 h 180"/>
              <a:gd name="T8" fmla="*/ 0 w 449"/>
              <a:gd name="T9" fmla="*/ 179 h 180"/>
            </a:gdLst>
            <a:ahLst/>
            <a:cxnLst>
              <a:cxn ang="0">
                <a:pos x="T0" y="T1"/>
              </a:cxn>
              <a:cxn ang="0">
                <a:pos x="T2" y="T3"/>
              </a:cxn>
              <a:cxn ang="0">
                <a:pos x="T4" y="T5"/>
              </a:cxn>
              <a:cxn ang="0">
                <a:pos x="T6" y="T7"/>
              </a:cxn>
              <a:cxn ang="0">
                <a:pos x="T8" y="T9"/>
              </a:cxn>
            </a:cxnLst>
            <a:rect l="0" t="0" r="r" b="b"/>
            <a:pathLst>
              <a:path w="449" h="180">
                <a:moveTo>
                  <a:pt x="0" y="179"/>
                </a:moveTo>
                <a:lnTo>
                  <a:pt x="448" y="179"/>
                </a:lnTo>
                <a:lnTo>
                  <a:pt x="448" y="0"/>
                </a:lnTo>
                <a:lnTo>
                  <a:pt x="0" y="0"/>
                </a:lnTo>
                <a:lnTo>
                  <a:pt x="0" y="17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25000" lnSpcReduction="20000"/>
          </a:bodyPr>
          <a:lstStyle/>
          <a:p>
            <a:endParaRPr lang="en-US" sz="1053"/>
          </a:p>
        </p:txBody>
      </p:sp>
      <p:sp>
        <p:nvSpPr>
          <p:cNvPr id="79" name="TextBox 78"/>
          <p:cNvSpPr txBox="1"/>
          <p:nvPr/>
        </p:nvSpPr>
        <p:spPr>
          <a:xfrm>
            <a:off x="369588" y="3629592"/>
            <a:ext cx="6255488" cy="994270"/>
          </a:xfrm>
          <a:prstGeom prst="rect">
            <a:avLst/>
          </a:prstGeom>
          <a:noFill/>
        </p:spPr>
        <p:txBody>
          <a:bodyPr wrap="square" rtlCol="0">
            <a:noAutofit/>
          </a:bodyPr>
          <a:lstStyle/>
          <a:p>
            <a:r>
              <a:rPr lang="en-US" sz="1600" dirty="0" smtClean="0">
                <a:ea typeface="Helvetica" charset="0"/>
                <a:cs typeface="Helvetica" charset="0"/>
              </a:rPr>
              <a:t>[</a:t>
            </a:r>
            <a:r>
              <a:rPr lang="en-US" sz="1600" dirty="0">
                <a:ea typeface="Helvetica" charset="0"/>
                <a:cs typeface="Helvetica" charset="0"/>
              </a:rPr>
              <a:t>This] I say then, Walk in the Spirit, and ye shall not </a:t>
            </a:r>
            <a:r>
              <a:rPr lang="en-US" sz="1600" dirty="0" smtClean="0">
                <a:ea typeface="Helvetica" charset="0"/>
                <a:cs typeface="Helvetica" charset="0"/>
              </a:rPr>
              <a:t>fulfill </a:t>
            </a:r>
            <a:r>
              <a:rPr lang="en-US" sz="1600" dirty="0">
                <a:ea typeface="Helvetica" charset="0"/>
                <a:cs typeface="Helvetica" charset="0"/>
              </a:rPr>
              <a:t>the lust of the flesh. Galatians 5:16 KJV: </a:t>
            </a:r>
            <a:endParaRPr lang="en-US" sz="1600" dirty="0" smtClean="0">
              <a:ea typeface="Helvetica" charset="0"/>
              <a:cs typeface="Helvetica" charset="0"/>
            </a:endParaRPr>
          </a:p>
          <a:p>
            <a:r>
              <a:rPr lang="en-US" sz="1600" dirty="0" smtClean="0"/>
              <a:t>If </a:t>
            </a:r>
            <a:r>
              <a:rPr lang="en-US" sz="1600" dirty="0"/>
              <a:t>we live by the Spirit, let us also walk by the Spirit. Galatians 5:25</a:t>
            </a:r>
          </a:p>
        </p:txBody>
      </p:sp>
      <p:pic>
        <p:nvPicPr>
          <p:cNvPr id="1026" name="Picture 2" descr="Blog Archives - CHANGEMIN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32" y="338151"/>
            <a:ext cx="2360095" cy="30354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29" y="1049273"/>
            <a:ext cx="2241475" cy="111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 name="Group 97"/>
          <p:cNvGrpSpPr/>
          <p:nvPr/>
        </p:nvGrpSpPr>
        <p:grpSpPr>
          <a:xfrm flipH="1">
            <a:off x="5590150" y="1778845"/>
            <a:ext cx="879455" cy="366337"/>
            <a:chOff x="4824738" y="595734"/>
            <a:chExt cx="1396402" cy="581670"/>
          </a:xfrm>
        </p:grpSpPr>
        <p:grpSp>
          <p:nvGrpSpPr>
            <p:cNvPr id="99" name="Group 98"/>
            <p:cNvGrpSpPr/>
            <p:nvPr/>
          </p:nvGrpSpPr>
          <p:grpSpPr>
            <a:xfrm>
              <a:off x="4824738" y="595734"/>
              <a:ext cx="1396402" cy="581670"/>
              <a:chOff x="830016" y="2028467"/>
              <a:chExt cx="1499131" cy="624462"/>
            </a:xfrm>
          </p:grpSpPr>
          <p:sp>
            <p:nvSpPr>
              <p:cNvPr id="101" name="Pentagon 100"/>
              <p:cNvSpPr/>
              <p:nvPr/>
            </p:nvSpPr>
            <p:spPr>
              <a:xfrm>
                <a:off x="1207790" y="2089409"/>
                <a:ext cx="1121357" cy="492426"/>
              </a:xfrm>
              <a:prstGeom prst="homePlate">
                <a:avLst/>
              </a:prstGeom>
              <a:gradFill flip="none" rotWithShape="1">
                <a:gsLst>
                  <a:gs pos="0">
                    <a:schemeClr val="accent4">
                      <a:lumMod val="0"/>
                      <a:lumOff val="100000"/>
                    </a:schemeClr>
                  </a:gs>
                  <a:gs pos="35000">
                    <a:schemeClr val="accent4">
                      <a:lumMod val="0"/>
                      <a:lumOff val="100000"/>
                    </a:schemeClr>
                  </a:gs>
                  <a:gs pos="100000">
                    <a:schemeClr val="tx1">
                      <a:lumMod val="85000"/>
                      <a:alpha val="52000"/>
                    </a:schemeClr>
                  </a:gs>
                </a:gsLst>
                <a:path path="circle">
                  <a:fillToRect l="50000" t="-80000" r="50000" b="180000"/>
                </a:path>
                <a:tileRect/>
              </a:gradFill>
              <a:ln>
                <a:solidFill>
                  <a:schemeClr val="tx1"/>
                </a:solidFill>
              </a:ln>
              <a:effectLst>
                <a:outerShdw blurRad="50800" dist="76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nvGrpSpPr>
              <p:cNvPr id="102" name="Group 101"/>
              <p:cNvGrpSpPr/>
              <p:nvPr/>
            </p:nvGrpSpPr>
            <p:grpSpPr>
              <a:xfrm>
                <a:off x="830016" y="2028467"/>
                <a:ext cx="591882" cy="624462"/>
                <a:chOff x="1928341" y="1382065"/>
                <a:chExt cx="591882" cy="624462"/>
              </a:xfrm>
            </p:grpSpPr>
            <p:sp>
              <p:nvSpPr>
                <p:cNvPr id="103" name="Oval 102"/>
                <p:cNvSpPr/>
                <p:nvPr/>
              </p:nvSpPr>
              <p:spPr>
                <a:xfrm>
                  <a:off x="1928341" y="1398648"/>
                  <a:ext cx="591882" cy="591882"/>
                </a:xfrm>
                <a:prstGeom prst="ellipse">
                  <a:avLst/>
                </a:prstGeom>
                <a:gradFill flip="none" rotWithShape="1">
                  <a:gsLst>
                    <a:gs pos="0">
                      <a:schemeClr val="accent2">
                        <a:lumMod val="0"/>
                        <a:lumOff val="100000"/>
                      </a:schemeClr>
                    </a:gs>
                    <a:gs pos="35000">
                      <a:schemeClr val="accent4"/>
                    </a:gs>
                    <a:gs pos="100000">
                      <a:schemeClr val="accent6">
                        <a:lumMod val="60000"/>
                        <a:lumOff val="4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n-US" sz="1053"/>
                </a:p>
              </p:txBody>
            </p:sp>
            <p:sp>
              <p:nvSpPr>
                <p:cNvPr id="104" name="TextBox 103"/>
                <p:cNvSpPr txBox="1"/>
                <p:nvPr/>
              </p:nvSpPr>
              <p:spPr>
                <a:xfrm>
                  <a:off x="1936634" y="1382065"/>
                  <a:ext cx="557445" cy="624462"/>
                </a:xfrm>
                <a:prstGeom prst="rect">
                  <a:avLst/>
                </a:prstGeom>
                <a:noFill/>
              </p:spPr>
              <p:txBody>
                <a:bodyPr wrap="none" lIns="0" tIns="0" rIns="0" bIns="0" rtlCol="0" anchor="ctr" anchorCtr="0">
                  <a:noAutofit/>
                </a:bodyPr>
                <a:lstStyle/>
                <a:p>
                  <a:pPr algn="ctr"/>
                  <a:r>
                    <a:rPr lang="en-US" sz="2475" b="1" dirty="0">
                      <a:solidFill>
                        <a:schemeClr val="accent1"/>
                      </a:solidFill>
                      <a:latin typeface="Helvetica" charset="0"/>
                      <a:ea typeface="Helvetica" charset="0"/>
                      <a:cs typeface="Helvetica" charset="0"/>
                    </a:rPr>
                    <a:t>3</a:t>
                  </a:r>
                </a:p>
              </p:txBody>
            </p:sp>
          </p:grpSp>
        </p:grpSp>
        <p:sp>
          <p:nvSpPr>
            <p:cNvPr id="100" name="TextBox 99"/>
            <p:cNvSpPr txBox="1"/>
            <p:nvPr/>
          </p:nvSpPr>
          <p:spPr>
            <a:xfrm>
              <a:off x="5219307" y="652499"/>
              <a:ext cx="927797" cy="467580"/>
            </a:xfrm>
            <a:prstGeom prst="rect">
              <a:avLst/>
            </a:prstGeom>
            <a:noFill/>
          </p:spPr>
          <p:txBody>
            <a:bodyPr wrap="square" rtlCol="0">
              <a:normAutofit/>
            </a:bodyPr>
            <a:lstStyle/>
            <a:p>
              <a:r>
                <a:rPr lang="en-US" sz="1200" b="1" dirty="0" smtClean="0">
                  <a:solidFill>
                    <a:schemeClr val="accent1"/>
                  </a:solidFill>
                </a:rPr>
                <a:t>EARS</a:t>
              </a:r>
              <a:endParaRPr lang="en-US" sz="1200" b="1" dirty="0">
                <a:solidFill>
                  <a:schemeClr val="accent1"/>
                </a:solidFill>
              </a:endParaRPr>
            </a:p>
          </p:txBody>
        </p:sp>
      </p:grpSp>
    </p:spTree>
    <p:extLst>
      <p:ext uri="{BB962C8B-B14F-4D97-AF65-F5344CB8AC3E}">
        <p14:creationId xmlns:p14="http://schemas.microsoft.com/office/powerpoint/2010/main" val="27479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7000" fill="hold" nodeType="after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1+#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450"/>
                            </p:stCondLst>
                            <p:childTnLst>
                              <p:par>
                                <p:cTn id="10" presetID="10" presetClass="entr" presetSubtype="0" fill="hold" grpId="0" nodeType="afterEffect">
                                  <p:stCondLst>
                                    <p:cond delay="25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par>
                          <p:cTn id="13" fill="hold">
                            <p:stCondLst>
                              <p:cond delay="2200"/>
                            </p:stCondLst>
                            <p:childTnLst>
                              <p:par>
                                <p:cTn id="14" presetID="10" presetClass="entr" presetSubtype="0"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childTnLst>
                          </p:cTn>
                        </p:par>
                        <p:par>
                          <p:cTn id="17" fill="hold">
                            <p:stCondLst>
                              <p:cond delay="2700"/>
                            </p:stCondLst>
                            <p:childTnLst>
                              <p:par>
                                <p:cTn id="18" presetID="10" presetClass="entr" presetSubtype="0"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wipe(right)">
                                      <p:cBhvr>
                                        <p:cTn id="30" dur="5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500"/>
                                        <p:tgtEl>
                                          <p:spTgt spid="80"/>
                                        </p:tgtEl>
                                      </p:cBhvr>
                                    </p:animEffec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1000"/>
                                        <p:tgtEl>
                                          <p:spTgt spid="79"/>
                                        </p:tgtEl>
                                      </p:cBhvr>
                                    </p:animEffect>
                                    <p:anim calcmode="lin" valueType="num">
                                      <p:cBhvr>
                                        <p:cTn id="40" dur="1000" fill="hold"/>
                                        <p:tgtEl>
                                          <p:spTgt spid="79"/>
                                        </p:tgtEl>
                                        <p:attrNameLst>
                                          <p:attrName>ppt_x</p:attrName>
                                        </p:attrNameLst>
                                      </p:cBhvr>
                                      <p:tavLst>
                                        <p:tav tm="0">
                                          <p:val>
                                            <p:strVal val="#ppt_x"/>
                                          </p:val>
                                        </p:tav>
                                        <p:tav tm="100000">
                                          <p:val>
                                            <p:strVal val="#ppt_x"/>
                                          </p:val>
                                        </p:tav>
                                      </p:tavLst>
                                    </p:anim>
                                    <p:anim calcmode="lin" valueType="num">
                                      <p:cBhvr>
                                        <p:cTn id="4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right)">
                                      <p:cBhvr>
                                        <p:cTn id="4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rot="16200000">
            <a:off x="1184599" y="1843385"/>
            <a:ext cx="1533764" cy="3682325"/>
            <a:chOff x="7051924" y="296780"/>
            <a:chExt cx="1803162" cy="4329107"/>
          </a:xfrm>
          <a:solidFill>
            <a:schemeClr val="tx1">
              <a:alpha val="3000"/>
            </a:schemeClr>
          </a:solidFill>
        </p:grpSpPr>
        <p:sp>
          <p:nvSpPr>
            <p:cNvPr id="61" name="Hexagon 60"/>
            <p:cNvSpPr/>
            <p:nvPr/>
          </p:nvSpPr>
          <p:spPr>
            <a:xfrm>
              <a:off x="7860942" y="1156859"/>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2" name="Hexagon 61"/>
            <p:cNvSpPr/>
            <p:nvPr/>
          </p:nvSpPr>
          <p:spPr>
            <a:xfrm>
              <a:off x="7051924" y="160953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3" name="Hexagon 62"/>
            <p:cNvSpPr/>
            <p:nvPr/>
          </p:nvSpPr>
          <p:spPr>
            <a:xfrm>
              <a:off x="7865941" y="204409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4" name="Hexagon 63"/>
            <p:cNvSpPr/>
            <p:nvPr/>
          </p:nvSpPr>
          <p:spPr>
            <a:xfrm>
              <a:off x="7296488" y="291478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5" name="Hexagon 64"/>
            <p:cNvSpPr/>
            <p:nvPr/>
          </p:nvSpPr>
          <p:spPr>
            <a:xfrm>
              <a:off x="7888900" y="379296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6" name="Hexagon 65"/>
            <p:cNvSpPr/>
            <p:nvPr/>
          </p:nvSpPr>
          <p:spPr>
            <a:xfrm>
              <a:off x="7286636" y="296780"/>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grpSp>
        <p:nvGrpSpPr>
          <p:cNvPr id="5" name="Group 4">
            <a:extLst>
              <a:ext uri="{FF2B5EF4-FFF2-40B4-BE49-F238E27FC236}">
                <a16:creationId xmlns="" xmlns:a16="http://schemas.microsoft.com/office/drawing/2014/main" id="{6014A900-0638-43DD-975D-E714203325C6}"/>
              </a:ext>
            </a:extLst>
          </p:cNvPr>
          <p:cNvGrpSpPr/>
          <p:nvPr/>
        </p:nvGrpSpPr>
        <p:grpSpPr>
          <a:xfrm>
            <a:off x="1252217" y="268996"/>
            <a:ext cx="5525451" cy="2409395"/>
            <a:chOff x="1409037" y="1316918"/>
            <a:chExt cx="4845238" cy="1972433"/>
          </a:xfrm>
        </p:grpSpPr>
        <p:grpSp>
          <p:nvGrpSpPr>
            <p:cNvPr id="3" name="Group 2"/>
            <p:cNvGrpSpPr/>
            <p:nvPr/>
          </p:nvGrpSpPr>
          <p:grpSpPr>
            <a:xfrm>
              <a:off x="1409037" y="1316918"/>
              <a:ext cx="4845238" cy="1972433"/>
              <a:chOff x="1878713" y="898637"/>
              <a:chExt cx="6460317" cy="2629911"/>
            </a:xfrm>
            <a:effectLst>
              <a:outerShdw blurRad="152400" dist="317500" dir="5400000" sx="90000" sy="-19000" rotWithShape="0">
                <a:prstClr val="black">
                  <a:alpha val="15000"/>
                </a:prstClr>
              </a:outerShdw>
            </a:effectLst>
          </p:grpSpPr>
          <p:sp>
            <p:nvSpPr>
              <p:cNvPr id="126" name="Oval 15"/>
              <p:cNvSpPr/>
              <p:nvPr/>
            </p:nvSpPr>
            <p:spPr>
              <a:xfrm flipH="1">
                <a:off x="7890974" y="1319325"/>
                <a:ext cx="448056" cy="1699327"/>
              </a:xfrm>
              <a:custGeom>
                <a:avLst/>
                <a:gdLst/>
                <a:ahLst/>
                <a:cxnLst/>
                <a:rect l="l" t="t" r="r" b="b"/>
                <a:pathLst>
                  <a:path w="444512" h="1699327">
                    <a:moveTo>
                      <a:pt x="394459" y="1620689"/>
                    </a:moveTo>
                    <a:cubicBezTo>
                      <a:pt x="406579" y="1644693"/>
                      <a:pt x="423880" y="1663540"/>
                      <a:pt x="444512" y="1675404"/>
                    </a:cubicBezTo>
                    <a:cubicBezTo>
                      <a:pt x="423789" y="1691217"/>
                      <a:pt x="401691" y="1699327"/>
                      <a:pt x="378963" y="1699327"/>
                    </a:cubicBezTo>
                    <a:lnTo>
                      <a:pt x="322502" y="1682192"/>
                    </a:lnTo>
                    <a:cubicBezTo>
                      <a:pt x="347817" y="1671281"/>
                      <a:pt x="371997" y="1650345"/>
                      <a:pt x="394459" y="1620689"/>
                    </a:cubicBezTo>
                    <a:close/>
                    <a:moveTo>
                      <a:pt x="378963" y="4677"/>
                    </a:moveTo>
                    <a:cubicBezTo>
                      <a:pt x="391087" y="4677"/>
                      <a:pt x="403032" y="6985"/>
                      <a:pt x="414563" y="11895"/>
                    </a:cubicBezTo>
                    <a:cubicBezTo>
                      <a:pt x="401809" y="26054"/>
                      <a:pt x="391431" y="42022"/>
                      <a:pt x="383646" y="59332"/>
                    </a:cubicBezTo>
                    <a:cubicBezTo>
                      <a:pt x="369540" y="40942"/>
                      <a:pt x="353975" y="26980"/>
                      <a:pt x="337912" y="17135"/>
                    </a:cubicBezTo>
                    <a:cubicBezTo>
                      <a:pt x="350273" y="7965"/>
                      <a:pt x="364490" y="4677"/>
                      <a:pt x="378963" y="4677"/>
                    </a:cubicBezTo>
                    <a:close/>
                    <a:moveTo>
                      <a:pt x="281451" y="0"/>
                    </a:moveTo>
                    <a:lnTo>
                      <a:pt x="337912" y="17135"/>
                    </a:lnTo>
                    <a:cubicBezTo>
                      <a:pt x="201150" y="76084"/>
                      <a:pt x="97512" y="427606"/>
                      <a:pt x="97512" y="852002"/>
                    </a:cubicBezTo>
                    <a:cubicBezTo>
                      <a:pt x="97512" y="1261706"/>
                      <a:pt x="194100" y="1603495"/>
                      <a:pt x="322502" y="1682192"/>
                    </a:cubicBezTo>
                    <a:cubicBezTo>
                      <a:pt x="310141" y="1691362"/>
                      <a:pt x="295924" y="1694651"/>
                      <a:pt x="281451" y="1694651"/>
                    </a:cubicBezTo>
                    <a:cubicBezTo>
                      <a:pt x="126010" y="1694651"/>
                      <a:pt x="0" y="1315290"/>
                      <a:pt x="0" y="847325"/>
                    </a:cubicBezTo>
                    <a:cubicBezTo>
                      <a:pt x="0" y="379360"/>
                      <a:pt x="126010" y="0"/>
                      <a:pt x="28145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27" name="Oval 15"/>
              <p:cNvSpPr/>
              <p:nvPr/>
            </p:nvSpPr>
            <p:spPr>
              <a:xfrm>
                <a:off x="1878713" y="1319325"/>
                <a:ext cx="444512" cy="1699327"/>
              </a:xfrm>
              <a:custGeom>
                <a:avLst/>
                <a:gdLst/>
                <a:ahLst/>
                <a:cxnLst/>
                <a:rect l="l" t="t" r="r" b="b"/>
                <a:pathLst>
                  <a:path w="444512" h="1699327">
                    <a:moveTo>
                      <a:pt x="394459" y="1620689"/>
                    </a:moveTo>
                    <a:cubicBezTo>
                      <a:pt x="406579" y="1644693"/>
                      <a:pt x="423880" y="1663540"/>
                      <a:pt x="444512" y="1675404"/>
                    </a:cubicBezTo>
                    <a:cubicBezTo>
                      <a:pt x="423789" y="1691217"/>
                      <a:pt x="401691" y="1699327"/>
                      <a:pt x="378963" y="1699327"/>
                    </a:cubicBezTo>
                    <a:lnTo>
                      <a:pt x="322502" y="1682192"/>
                    </a:lnTo>
                    <a:cubicBezTo>
                      <a:pt x="347817" y="1671281"/>
                      <a:pt x="371997" y="1650345"/>
                      <a:pt x="394459" y="1620689"/>
                    </a:cubicBezTo>
                    <a:close/>
                    <a:moveTo>
                      <a:pt x="378963" y="4677"/>
                    </a:moveTo>
                    <a:cubicBezTo>
                      <a:pt x="391087" y="4677"/>
                      <a:pt x="403032" y="6985"/>
                      <a:pt x="414563" y="11895"/>
                    </a:cubicBezTo>
                    <a:cubicBezTo>
                      <a:pt x="401809" y="26054"/>
                      <a:pt x="391431" y="42022"/>
                      <a:pt x="383646" y="59332"/>
                    </a:cubicBezTo>
                    <a:cubicBezTo>
                      <a:pt x="369540" y="40942"/>
                      <a:pt x="353975" y="26980"/>
                      <a:pt x="337912" y="17135"/>
                    </a:cubicBezTo>
                    <a:cubicBezTo>
                      <a:pt x="350273" y="7965"/>
                      <a:pt x="364490" y="4677"/>
                      <a:pt x="378963" y="4677"/>
                    </a:cubicBezTo>
                    <a:close/>
                    <a:moveTo>
                      <a:pt x="281451" y="0"/>
                    </a:moveTo>
                    <a:lnTo>
                      <a:pt x="337912" y="17135"/>
                    </a:lnTo>
                    <a:cubicBezTo>
                      <a:pt x="201150" y="76084"/>
                      <a:pt x="97512" y="427606"/>
                      <a:pt x="97512" y="852002"/>
                    </a:cubicBezTo>
                    <a:cubicBezTo>
                      <a:pt x="97512" y="1261706"/>
                      <a:pt x="194100" y="1603495"/>
                      <a:pt x="322502" y="1682192"/>
                    </a:cubicBezTo>
                    <a:cubicBezTo>
                      <a:pt x="310141" y="1691362"/>
                      <a:pt x="295924" y="1694651"/>
                      <a:pt x="281451" y="1694651"/>
                    </a:cubicBezTo>
                    <a:cubicBezTo>
                      <a:pt x="126010" y="1694651"/>
                      <a:pt x="0" y="1315290"/>
                      <a:pt x="0" y="847325"/>
                    </a:cubicBezTo>
                    <a:cubicBezTo>
                      <a:pt x="0" y="379360"/>
                      <a:pt x="126010" y="0"/>
                      <a:pt x="28145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4" name="Rounded Rectangle 3"/>
              <p:cNvSpPr/>
              <p:nvPr/>
            </p:nvSpPr>
            <p:spPr>
              <a:xfrm>
                <a:off x="2298099" y="898637"/>
                <a:ext cx="5619289" cy="2629911"/>
              </a:xfrm>
              <a:custGeom>
                <a:avLst/>
                <a:gdLst>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3333289 w 5619289"/>
                  <a:gd name="connsiteY21" fmla="*/ 0 h 2629911"/>
                  <a:gd name="connsiteX22" fmla="*/ 3779704 w 5619289"/>
                  <a:gd name="connsiteY22" fmla="*/ 0 h 2629911"/>
                  <a:gd name="connsiteX23" fmla="*/ 5050208 w 5619289"/>
                  <a:gd name="connsiteY23" fmla="*/ 0 h 2629911"/>
                  <a:gd name="connsiteX24" fmla="*/ 5618835 w 5619289"/>
                  <a:gd name="connsiteY24" fmla="*/ 1272845 h 2629911"/>
                  <a:gd name="connsiteX25" fmla="*/ 5050208 w 5619289"/>
                  <a:gd name="connsiteY25" fmla="*/ 2629911 h 2629911"/>
                  <a:gd name="connsiteX26" fmla="*/ 3779704 w 5619289"/>
                  <a:gd name="connsiteY26" fmla="*/ 2629911 h 2629911"/>
                  <a:gd name="connsiteX27" fmla="*/ 3333289 w 5619289"/>
                  <a:gd name="connsiteY27" fmla="*/ 2629911 h 2629911"/>
                  <a:gd name="connsiteX28" fmla="*/ 3184645 w 5619289"/>
                  <a:gd name="connsiteY28" fmla="*/ 2629911 h 2629911"/>
                  <a:gd name="connsiteX29" fmla="*/ 2907251 w 5619289"/>
                  <a:gd name="connsiteY29" fmla="*/ 2172273 h 2629911"/>
                  <a:gd name="connsiteX30" fmla="*/ 2696275 w 5619289"/>
                  <a:gd name="connsiteY30" fmla="*/ 2164181 h 2629911"/>
                  <a:gd name="connsiteX31" fmla="*/ 2411755 w 5619289"/>
                  <a:gd name="connsiteY31" fmla="*/ 2629911 h 2629911"/>
                  <a:gd name="connsiteX32" fmla="*/ 2282678 w 5619289"/>
                  <a:gd name="connsiteY32" fmla="*/ 2629911 h 2629911"/>
                  <a:gd name="connsiteX33" fmla="*/ 1789063 w 5619289"/>
                  <a:gd name="connsiteY33" fmla="*/ 2629911 h 2629911"/>
                  <a:gd name="connsiteX34" fmla="*/ 568254 w 5619289"/>
                  <a:gd name="connsiteY34" fmla="*/ 2629911 h 2629911"/>
                  <a:gd name="connsiteX35" fmla="*/ 454 w 5619289"/>
                  <a:gd name="connsiteY35" fmla="*/ 1272845 h 2629911"/>
                  <a:gd name="connsiteX36" fmla="*/ 568254 w 5619289"/>
                  <a:gd name="connsiteY36" fmla="*/ 0 h 2629911"/>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3333289 w 5619289"/>
                  <a:gd name="connsiteY21" fmla="*/ 0 h 2629911"/>
                  <a:gd name="connsiteX22" fmla="*/ 5050208 w 5619289"/>
                  <a:gd name="connsiteY22" fmla="*/ 0 h 2629911"/>
                  <a:gd name="connsiteX23" fmla="*/ 5618835 w 5619289"/>
                  <a:gd name="connsiteY23" fmla="*/ 1272845 h 2629911"/>
                  <a:gd name="connsiteX24" fmla="*/ 5050208 w 5619289"/>
                  <a:gd name="connsiteY24" fmla="*/ 2629911 h 2629911"/>
                  <a:gd name="connsiteX25" fmla="*/ 3779704 w 5619289"/>
                  <a:gd name="connsiteY25" fmla="*/ 2629911 h 2629911"/>
                  <a:gd name="connsiteX26" fmla="*/ 3333289 w 5619289"/>
                  <a:gd name="connsiteY26" fmla="*/ 2629911 h 2629911"/>
                  <a:gd name="connsiteX27" fmla="*/ 3184645 w 5619289"/>
                  <a:gd name="connsiteY27" fmla="*/ 2629911 h 2629911"/>
                  <a:gd name="connsiteX28" fmla="*/ 2907251 w 5619289"/>
                  <a:gd name="connsiteY28" fmla="*/ 2172273 h 2629911"/>
                  <a:gd name="connsiteX29" fmla="*/ 2696275 w 5619289"/>
                  <a:gd name="connsiteY29" fmla="*/ 2164181 h 2629911"/>
                  <a:gd name="connsiteX30" fmla="*/ 2411755 w 5619289"/>
                  <a:gd name="connsiteY30" fmla="*/ 2629911 h 2629911"/>
                  <a:gd name="connsiteX31" fmla="*/ 2282678 w 5619289"/>
                  <a:gd name="connsiteY31" fmla="*/ 2629911 h 2629911"/>
                  <a:gd name="connsiteX32" fmla="*/ 1789063 w 5619289"/>
                  <a:gd name="connsiteY32" fmla="*/ 2629911 h 2629911"/>
                  <a:gd name="connsiteX33" fmla="*/ 568254 w 5619289"/>
                  <a:gd name="connsiteY33" fmla="*/ 2629911 h 2629911"/>
                  <a:gd name="connsiteX34" fmla="*/ 454 w 5619289"/>
                  <a:gd name="connsiteY34" fmla="*/ 1272845 h 2629911"/>
                  <a:gd name="connsiteX35" fmla="*/ 568254 w 5619289"/>
                  <a:gd name="connsiteY35" fmla="*/ 0 h 2629911"/>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5050208 w 5619289"/>
                  <a:gd name="connsiteY21" fmla="*/ 0 h 2629911"/>
                  <a:gd name="connsiteX22" fmla="*/ 5618835 w 5619289"/>
                  <a:gd name="connsiteY22" fmla="*/ 1272845 h 2629911"/>
                  <a:gd name="connsiteX23" fmla="*/ 5050208 w 5619289"/>
                  <a:gd name="connsiteY23" fmla="*/ 2629911 h 2629911"/>
                  <a:gd name="connsiteX24" fmla="*/ 3779704 w 5619289"/>
                  <a:gd name="connsiteY24" fmla="*/ 2629911 h 2629911"/>
                  <a:gd name="connsiteX25" fmla="*/ 3333289 w 5619289"/>
                  <a:gd name="connsiteY25" fmla="*/ 2629911 h 2629911"/>
                  <a:gd name="connsiteX26" fmla="*/ 3184645 w 5619289"/>
                  <a:gd name="connsiteY26" fmla="*/ 2629911 h 2629911"/>
                  <a:gd name="connsiteX27" fmla="*/ 2907251 w 5619289"/>
                  <a:gd name="connsiteY27" fmla="*/ 2172273 h 2629911"/>
                  <a:gd name="connsiteX28" fmla="*/ 2696275 w 5619289"/>
                  <a:gd name="connsiteY28" fmla="*/ 2164181 h 2629911"/>
                  <a:gd name="connsiteX29" fmla="*/ 2411755 w 5619289"/>
                  <a:gd name="connsiteY29" fmla="*/ 2629911 h 2629911"/>
                  <a:gd name="connsiteX30" fmla="*/ 2282678 w 5619289"/>
                  <a:gd name="connsiteY30" fmla="*/ 2629911 h 2629911"/>
                  <a:gd name="connsiteX31" fmla="*/ 1789063 w 5619289"/>
                  <a:gd name="connsiteY31" fmla="*/ 2629911 h 2629911"/>
                  <a:gd name="connsiteX32" fmla="*/ 568254 w 5619289"/>
                  <a:gd name="connsiteY32" fmla="*/ 2629911 h 2629911"/>
                  <a:gd name="connsiteX33" fmla="*/ 454 w 5619289"/>
                  <a:gd name="connsiteY33" fmla="*/ 1272845 h 2629911"/>
                  <a:gd name="connsiteX34" fmla="*/ 568254 w 5619289"/>
                  <a:gd name="connsiteY34" fmla="*/ 0 h 262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19289" h="2629911">
                    <a:moveTo>
                      <a:pt x="618466" y="129375"/>
                    </a:moveTo>
                    <a:cubicBezTo>
                      <a:pt x="151526" y="255754"/>
                      <a:pt x="57293" y="871895"/>
                      <a:pt x="65178" y="1272977"/>
                    </a:cubicBezTo>
                    <a:cubicBezTo>
                      <a:pt x="73064" y="1674060"/>
                      <a:pt x="198838" y="2392035"/>
                      <a:pt x="618466" y="2492249"/>
                    </a:cubicBezTo>
                    <a:lnTo>
                      <a:pt x="1808071" y="2492249"/>
                    </a:lnTo>
                    <a:lnTo>
                      <a:pt x="2289069" y="2492249"/>
                    </a:lnTo>
                    <a:lnTo>
                      <a:pt x="2414847" y="2492249"/>
                    </a:lnTo>
                    <a:cubicBezTo>
                      <a:pt x="2513658" y="2318470"/>
                      <a:pt x="2641054" y="2142589"/>
                      <a:pt x="2692095" y="2073809"/>
                    </a:cubicBezTo>
                    <a:cubicBezTo>
                      <a:pt x="2791907" y="1939307"/>
                      <a:pt x="2799356" y="1945365"/>
                      <a:pt x="2897678" y="2081079"/>
                    </a:cubicBezTo>
                    <a:cubicBezTo>
                      <a:pt x="2947532" y="2149892"/>
                      <a:pt x="3071305" y="2321822"/>
                      <a:pt x="3167982" y="2492249"/>
                    </a:cubicBezTo>
                    <a:lnTo>
                      <a:pt x="3312827" y="2492249"/>
                    </a:lnTo>
                    <a:lnTo>
                      <a:pt x="3747831" y="2492249"/>
                    </a:lnTo>
                    <a:lnTo>
                      <a:pt x="4985862" y="2492249"/>
                    </a:lnTo>
                    <a:cubicBezTo>
                      <a:pt x="5406101" y="2392035"/>
                      <a:pt x="5532058" y="1674060"/>
                      <a:pt x="5539955" y="1272977"/>
                    </a:cubicBezTo>
                    <a:cubicBezTo>
                      <a:pt x="5547851" y="871895"/>
                      <a:pt x="5453482" y="255754"/>
                      <a:pt x="4985862" y="129375"/>
                    </a:cubicBezTo>
                    <a:lnTo>
                      <a:pt x="3747831" y="129375"/>
                    </a:lnTo>
                    <a:lnTo>
                      <a:pt x="3312827" y="129375"/>
                    </a:lnTo>
                    <a:lnTo>
                      <a:pt x="2289069" y="129375"/>
                    </a:lnTo>
                    <a:lnTo>
                      <a:pt x="1808071" y="129375"/>
                    </a:lnTo>
                    <a:lnTo>
                      <a:pt x="618466" y="129375"/>
                    </a:lnTo>
                    <a:close/>
                    <a:moveTo>
                      <a:pt x="568254" y="0"/>
                    </a:moveTo>
                    <a:lnTo>
                      <a:pt x="2282678" y="0"/>
                    </a:lnTo>
                    <a:lnTo>
                      <a:pt x="5050208" y="0"/>
                    </a:lnTo>
                    <a:cubicBezTo>
                      <a:pt x="5530094" y="140662"/>
                      <a:pt x="5626938" y="826435"/>
                      <a:pt x="5618835" y="1272845"/>
                    </a:cubicBezTo>
                    <a:cubicBezTo>
                      <a:pt x="5610731" y="1719255"/>
                      <a:pt x="5481470" y="2518371"/>
                      <a:pt x="5050208" y="2629911"/>
                    </a:cubicBezTo>
                    <a:lnTo>
                      <a:pt x="3779704" y="2629911"/>
                    </a:lnTo>
                    <a:lnTo>
                      <a:pt x="3333289" y="2629911"/>
                    </a:lnTo>
                    <a:lnTo>
                      <a:pt x="3184645" y="2629911"/>
                    </a:lnTo>
                    <a:cubicBezTo>
                      <a:pt x="3085432" y="2440223"/>
                      <a:pt x="2958412" y="2248863"/>
                      <a:pt x="2907251" y="2172273"/>
                    </a:cubicBezTo>
                    <a:cubicBezTo>
                      <a:pt x="2806350" y="2021222"/>
                      <a:pt x="2798705" y="2014479"/>
                      <a:pt x="2696275" y="2164181"/>
                    </a:cubicBezTo>
                    <a:cubicBezTo>
                      <a:pt x="2643895" y="2240734"/>
                      <a:pt x="2513158" y="2436492"/>
                      <a:pt x="2411755" y="2629911"/>
                    </a:cubicBezTo>
                    <a:lnTo>
                      <a:pt x="2282678" y="2629911"/>
                    </a:lnTo>
                    <a:lnTo>
                      <a:pt x="1789063" y="2629911"/>
                    </a:lnTo>
                    <a:lnTo>
                      <a:pt x="568254" y="2629911"/>
                    </a:lnTo>
                    <a:cubicBezTo>
                      <a:pt x="137619" y="2518371"/>
                      <a:pt x="8546" y="1719255"/>
                      <a:pt x="454" y="1272845"/>
                    </a:cubicBezTo>
                    <a:cubicBezTo>
                      <a:pt x="-7638" y="826435"/>
                      <a:pt x="89066" y="140662"/>
                      <a:pt x="568254" y="0"/>
                    </a:cubicBezTo>
                    <a:close/>
                  </a:path>
                </a:pathLst>
              </a:custGeom>
              <a:solidFill>
                <a:schemeClr val="accent5"/>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5" name="Rounded Rectangle 3"/>
              <p:cNvSpPr/>
              <p:nvPr/>
            </p:nvSpPr>
            <p:spPr>
              <a:xfrm>
                <a:off x="2368788" y="1024016"/>
                <a:ext cx="5475662" cy="2362874"/>
              </a:xfrm>
              <a:custGeom>
                <a:avLst/>
                <a:gdLst/>
                <a:ahLst/>
                <a:cxnLst/>
                <a:rect l="l" t="t" r="r" b="b"/>
                <a:pathLst>
                  <a:path w="5475662" h="2362874">
                    <a:moveTo>
                      <a:pt x="553731" y="0"/>
                    </a:moveTo>
                    <a:lnTo>
                      <a:pt x="1743336" y="0"/>
                    </a:lnTo>
                    <a:lnTo>
                      <a:pt x="2224334" y="0"/>
                    </a:lnTo>
                    <a:lnTo>
                      <a:pt x="3248092" y="0"/>
                    </a:lnTo>
                    <a:lnTo>
                      <a:pt x="3683096" y="0"/>
                    </a:lnTo>
                    <a:lnTo>
                      <a:pt x="4921127" y="0"/>
                    </a:lnTo>
                    <a:cubicBezTo>
                      <a:pt x="5388747" y="126379"/>
                      <a:pt x="5483116" y="742520"/>
                      <a:pt x="5475220" y="1143602"/>
                    </a:cubicBezTo>
                    <a:cubicBezTo>
                      <a:pt x="5467323" y="1544685"/>
                      <a:pt x="5341366" y="2262660"/>
                      <a:pt x="4921127" y="2362874"/>
                    </a:cubicBezTo>
                    <a:lnTo>
                      <a:pt x="3683096" y="2362874"/>
                    </a:lnTo>
                    <a:lnTo>
                      <a:pt x="3248092" y="2362874"/>
                    </a:lnTo>
                    <a:lnTo>
                      <a:pt x="3103247" y="2362874"/>
                    </a:lnTo>
                    <a:cubicBezTo>
                      <a:pt x="3006570" y="2192447"/>
                      <a:pt x="2882797" y="2020517"/>
                      <a:pt x="2832943" y="1951704"/>
                    </a:cubicBezTo>
                    <a:cubicBezTo>
                      <a:pt x="2734621" y="1815990"/>
                      <a:pt x="2727172" y="1809932"/>
                      <a:pt x="2627360" y="1944434"/>
                    </a:cubicBezTo>
                    <a:cubicBezTo>
                      <a:pt x="2576319" y="2013214"/>
                      <a:pt x="2448923" y="2189095"/>
                      <a:pt x="2350112" y="2362874"/>
                    </a:cubicBezTo>
                    <a:lnTo>
                      <a:pt x="2224334" y="2362874"/>
                    </a:lnTo>
                    <a:lnTo>
                      <a:pt x="1743336" y="2362874"/>
                    </a:lnTo>
                    <a:lnTo>
                      <a:pt x="553731" y="2362874"/>
                    </a:lnTo>
                    <a:cubicBezTo>
                      <a:pt x="134103" y="2262660"/>
                      <a:pt x="8329" y="1544685"/>
                      <a:pt x="443" y="1143602"/>
                    </a:cubicBezTo>
                    <a:cubicBezTo>
                      <a:pt x="-7442" y="742520"/>
                      <a:pt x="86791" y="126379"/>
                      <a:pt x="553731" y="0"/>
                    </a:cubicBezTo>
                    <a:close/>
                  </a:path>
                </a:pathLst>
              </a:custGeom>
              <a:solidFill>
                <a:schemeClr val="tx1">
                  <a:lumMod val="85000"/>
                </a:schemeClr>
              </a:solidFill>
              <a:effectLst>
                <a:innerShdw blurRad="736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6" name="Rounded Rectangle 3"/>
              <p:cNvSpPr/>
              <p:nvPr/>
            </p:nvSpPr>
            <p:spPr>
              <a:xfrm>
                <a:off x="2029717" y="898637"/>
                <a:ext cx="763809" cy="2629911"/>
              </a:xfrm>
              <a:custGeom>
                <a:avLst/>
                <a:gdLst/>
                <a:ahLst/>
                <a:cxnLst/>
                <a:rect l="l" t="t" r="r" b="b"/>
                <a:pathLst>
                  <a:path w="763809" h="2629911">
                    <a:moveTo>
                      <a:pt x="713778" y="0"/>
                    </a:moveTo>
                    <a:lnTo>
                      <a:pt x="763809" y="0"/>
                    </a:lnTo>
                    <a:cubicBezTo>
                      <a:pt x="284621" y="140662"/>
                      <a:pt x="187917" y="826435"/>
                      <a:pt x="196009" y="1272845"/>
                    </a:cubicBezTo>
                    <a:cubicBezTo>
                      <a:pt x="204101" y="1719255"/>
                      <a:pt x="333174" y="2518371"/>
                      <a:pt x="763809" y="2629911"/>
                    </a:cubicBezTo>
                    <a:lnTo>
                      <a:pt x="713778" y="2629911"/>
                    </a:lnTo>
                    <a:cubicBezTo>
                      <a:pt x="172862" y="2518371"/>
                      <a:pt x="10735" y="1719255"/>
                      <a:pt x="570" y="1272845"/>
                    </a:cubicBezTo>
                    <a:cubicBezTo>
                      <a:pt x="-9594" y="826435"/>
                      <a:pt x="111875" y="140662"/>
                      <a:pt x="71377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sp>
          <p:nvSpPr>
            <p:cNvPr id="137" name="Rounded Rectangle 3"/>
            <p:cNvSpPr/>
            <p:nvPr/>
          </p:nvSpPr>
          <p:spPr>
            <a:xfrm flipH="1">
              <a:off x="5564801" y="1316918"/>
              <a:ext cx="576072" cy="1972433"/>
            </a:xfrm>
            <a:custGeom>
              <a:avLst/>
              <a:gdLst/>
              <a:ahLst/>
              <a:cxnLst/>
              <a:rect l="l" t="t" r="r" b="b"/>
              <a:pathLst>
                <a:path w="763809" h="2629911">
                  <a:moveTo>
                    <a:pt x="713778" y="0"/>
                  </a:moveTo>
                  <a:lnTo>
                    <a:pt x="763809" y="0"/>
                  </a:lnTo>
                  <a:cubicBezTo>
                    <a:pt x="284621" y="140662"/>
                    <a:pt x="187917" y="826435"/>
                    <a:pt x="196009" y="1272845"/>
                  </a:cubicBezTo>
                  <a:cubicBezTo>
                    <a:pt x="204101" y="1719255"/>
                    <a:pt x="333174" y="2518371"/>
                    <a:pt x="763809" y="2629911"/>
                  </a:cubicBezTo>
                  <a:lnTo>
                    <a:pt x="713778" y="2629911"/>
                  </a:lnTo>
                  <a:cubicBezTo>
                    <a:pt x="172862" y="2518371"/>
                    <a:pt x="10735" y="1719255"/>
                    <a:pt x="570" y="1272845"/>
                  </a:cubicBezTo>
                  <a:cubicBezTo>
                    <a:pt x="-9594" y="826435"/>
                    <a:pt x="111875" y="140662"/>
                    <a:pt x="71377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grpSp>
        <p:nvGrpSpPr>
          <p:cNvPr id="29" name="Group 28">
            <a:extLst>
              <a:ext uri="{FF2B5EF4-FFF2-40B4-BE49-F238E27FC236}">
                <a16:creationId xmlns="" xmlns:a16="http://schemas.microsoft.com/office/drawing/2014/main" id="{6014A900-0638-43DD-975D-E714203325C6}"/>
              </a:ext>
            </a:extLst>
          </p:cNvPr>
          <p:cNvGrpSpPr/>
          <p:nvPr/>
        </p:nvGrpSpPr>
        <p:grpSpPr>
          <a:xfrm>
            <a:off x="1252217" y="2620529"/>
            <a:ext cx="5525451" cy="2409395"/>
            <a:chOff x="1409037" y="1316918"/>
            <a:chExt cx="4845238" cy="1972433"/>
          </a:xfrm>
        </p:grpSpPr>
        <p:grpSp>
          <p:nvGrpSpPr>
            <p:cNvPr id="30" name="Group 29"/>
            <p:cNvGrpSpPr/>
            <p:nvPr/>
          </p:nvGrpSpPr>
          <p:grpSpPr>
            <a:xfrm>
              <a:off x="1409037" y="1316918"/>
              <a:ext cx="4845238" cy="1972433"/>
              <a:chOff x="1878713" y="898637"/>
              <a:chExt cx="6460317" cy="2629911"/>
            </a:xfrm>
            <a:effectLst>
              <a:outerShdw blurRad="152400" dist="317500" dir="5400000" sx="90000" sy="-19000" rotWithShape="0">
                <a:prstClr val="black">
                  <a:alpha val="15000"/>
                </a:prstClr>
              </a:outerShdw>
            </a:effectLst>
          </p:grpSpPr>
          <p:sp>
            <p:nvSpPr>
              <p:cNvPr id="32" name="Oval 15"/>
              <p:cNvSpPr/>
              <p:nvPr/>
            </p:nvSpPr>
            <p:spPr>
              <a:xfrm flipH="1">
                <a:off x="7890974" y="1319325"/>
                <a:ext cx="448056" cy="1699327"/>
              </a:xfrm>
              <a:custGeom>
                <a:avLst/>
                <a:gdLst/>
                <a:ahLst/>
                <a:cxnLst/>
                <a:rect l="l" t="t" r="r" b="b"/>
                <a:pathLst>
                  <a:path w="444512" h="1699327">
                    <a:moveTo>
                      <a:pt x="394459" y="1620689"/>
                    </a:moveTo>
                    <a:cubicBezTo>
                      <a:pt x="406579" y="1644693"/>
                      <a:pt x="423880" y="1663540"/>
                      <a:pt x="444512" y="1675404"/>
                    </a:cubicBezTo>
                    <a:cubicBezTo>
                      <a:pt x="423789" y="1691217"/>
                      <a:pt x="401691" y="1699327"/>
                      <a:pt x="378963" y="1699327"/>
                    </a:cubicBezTo>
                    <a:lnTo>
                      <a:pt x="322502" y="1682192"/>
                    </a:lnTo>
                    <a:cubicBezTo>
                      <a:pt x="347817" y="1671281"/>
                      <a:pt x="371997" y="1650345"/>
                      <a:pt x="394459" y="1620689"/>
                    </a:cubicBezTo>
                    <a:close/>
                    <a:moveTo>
                      <a:pt x="378963" y="4677"/>
                    </a:moveTo>
                    <a:cubicBezTo>
                      <a:pt x="391087" y="4677"/>
                      <a:pt x="403032" y="6985"/>
                      <a:pt x="414563" y="11895"/>
                    </a:cubicBezTo>
                    <a:cubicBezTo>
                      <a:pt x="401809" y="26054"/>
                      <a:pt x="391431" y="42022"/>
                      <a:pt x="383646" y="59332"/>
                    </a:cubicBezTo>
                    <a:cubicBezTo>
                      <a:pt x="369540" y="40942"/>
                      <a:pt x="353975" y="26980"/>
                      <a:pt x="337912" y="17135"/>
                    </a:cubicBezTo>
                    <a:cubicBezTo>
                      <a:pt x="350273" y="7965"/>
                      <a:pt x="364490" y="4677"/>
                      <a:pt x="378963" y="4677"/>
                    </a:cubicBezTo>
                    <a:close/>
                    <a:moveTo>
                      <a:pt x="281451" y="0"/>
                    </a:moveTo>
                    <a:lnTo>
                      <a:pt x="337912" y="17135"/>
                    </a:lnTo>
                    <a:cubicBezTo>
                      <a:pt x="201150" y="76084"/>
                      <a:pt x="97512" y="427606"/>
                      <a:pt x="97512" y="852002"/>
                    </a:cubicBezTo>
                    <a:cubicBezTo>
                      <a:pt x="97512" y="1261706"/>
                      <a:pt x="194100" y="1603495"/>
                      <a:pt x="322502" y="1682192"/>
                    </a:cubicBezTo>
                    <a:cubicBezTo>
                      <a:pt x="310141" y="1691362"/>
                      <a:pt x="295924" y="1694651"/>
                      <a:pt x="281451" y="1694651"/>
                    </a:cubicBezTo>
                    <a:cubicBezTo>
                      <a:pt x="126010" y="1694651"/>
                      <a:pt x="0" y="1315290"/>
                      <a:pt x="0" y="847325"/>
                    </a:cubicBezTo>
                    <a:cubicBezTo>
                      <a:pt x="0" y="379360"/>
                      <a:pt x="126010" y="0"/>
                      <a:pt x="28145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3" name="Oval 15"/>
              <p:cNvSpPr/>
              <p:nvPr/>
            </p:nvSpPr>
            <p:spPr>
              <a:xfrm>
                <a:off x="1878713" y="1319325"/>
                <a:ext cx="444512" cy="1699327"/>
              </a:xfrm>
              <a:custGeom>
                <a:avLst/>
                <a:gdLst/>
                <a:ahLst/>
                <a:cxnLst/>
                <a:rect l="l" t="t" r="r" b="b"/>
                <a:pathLst>
                  <a:path w="444512" h="1699327">
                    <a:moveTo>
                      <a:pt x="394459" y="1620689"/>
                    </a:moveTo>
                    <a:cubicBezTo>
                      <a:pt x="406579" y="1644693"/>
                      <a:pt x="423880" y="1663540"/>
                      <a:pt x="444512" y="1675404"/>
                    </a:cubicBezTo>
                    <a:cubicBezTo>
                      <a:pt x="423789" y="1691217"/>
                      <a:pt x="401691" y="1699327"/>
                      <a:pt x="378963" y="1699327"/>
                    </a:cubicBezTo>
                    <a:lnTo>
                      <a:pt x="322502" y="1682192"/>
                    </a:lnTo>
                    <a:cubicBezTo>
                      <a:pt x="347817" y="1671281"/>
                      <a:pt x="371997" y="1650345"/>
                      <a:pt x="394459" y="1620689"/>
                    </a:cubicBezTo>
                    <a:close/>
                    <a:moveTo>
                      <a:pt x="378963" y="4677"/>
                    </a:moveTo>
                    <a:cubicBezTo>
                      <a:pt x="391087" y="4677"/>
                      <a:pt x="403032" y="6985"/>
                      <a:pt x="414563" y="11895"/>
                    </a:cubicBezTo>
                    <a:cubicBezTo>
                      <a:pt x="401809" y="26054"/>
                      <a:pt x="391431" y="42022"/>
                      <a:pt x="383646" y="59332"/>
                    </a:cubicBezTo>
                    <a:cubicBezTo>
                      <a:pt x="369540" y="40942"/>
                      <a:pt x="353975" y="26980"/>
                      <a:pt x="337912" y="17135"/>
                    </a:cubicBezTo>
                    <a:cubicBezTo>
                      <a:pt x="350273" y="7965"/>
                      <a:pt x="364490" y="4677"/>
                      <a:pt x="378963" y="4677"/>
                    </a:cubicBezTo>
                    <a:close/>
                    <a:moveTo>
                      <a:pt x="281451" y="0"/>
                    </a:moveTo>
                    <a:lnTo>
                      <a:pt x="337912" y="17135"/>
                    </a:lnTo>
                    <a:cubicBezTo>
                      <a:pt x="201150" y="76084"/>
                      <a:pt x="97512" y="427606"/>
                      <a:pt x="97512" y="852002"/>
                    </a:cubicBezTo>
                    <a:cubicBezTo>
                      <a:pt x="97512" y="1261706"/>
                      <a:pt x="194100" y="1603495"/>
                      <a:pt x="322502" y="1682192"/>
                    </a:cubicBezTo>
                    <a:cubicBezTo>
                      <a:pt x="310141" y="1691362"/>
                      <a:pt x="295924" y="1694651"/>
                      <a:pt x="281451" y="1694651"/>
                    </a:cubicBezTo>
                    <a:cubicBezTo>
                      <a:pt x="126010" y="1694651"/>
                      <a:pt x="0" y="1315290"/>
                      <a:pt x="0" y="847325"/>
                    </a:cubicBezTo>
                    <a:cubicBezTo>
                      <a:pt x="0" y="379360"/>
                      <a:pt x="126010" y="0"/>
                      <a:pt x="28145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4" name="Rounded Rectangle 3"/>
              <p:cNvSpPr/>
              <p:nvPr/>
            </p:nvSpPr>
            <p:spPr>
              <a:xfrm>
                <a:off x="2298099" y="898637"/>
                <a:ext cx="5619289" cy="2629911"/>
              </a:xfrm>
              <a:custGeom>
                <a:avLst/>
                <a:gdLst>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3333289 w 5619289"/>
                  <a:gd name="connsiteY21" fmla="*/ 0 h 2629911"/>
                  <a:gd name="connsiteX22" fmla="*/ 3779704 w 5619289"/>
                  <a:gd name="connsiteY22" fmla="*/ 0 h 2629911"/>
                  <a:gd name="connsiteX23" fmla="*/ 5050208 w 5619289"/>
                  <a:gd name="connsiteY23" fmla="*/ 0 h 2629911"/>
                  <a:gd name="connsiteX24" fmla="*/ 5618835 w 5619289"/>
                  <a:gd name="connsiteY24" fmla="*/ 1272845 h 2629911"/>
                  <a:gd name="connsiteX25" fmla="*/ 5050208 w 5619289"/>
                  <a:gd name="connsiteY25" fmla="*/ 2629911 h 2629911"/>
                  <a:gd name="connsiteX26" fmla="*/ 3779704 w 5619289"/>
                  <a:gd name="connsiteY26" fmla="*/ 2629911 h 2629911"/>
                  <a:gd name="connsiteX27" fmla="*/ 3333289 w 5619289"/>
                  <a:gd name="connsiteY27" fmla="*/ 2629911 h 2629911"/>
                  <a:gd name="connsiteX28" fmla="*/ 3184645 w 5619289"/>
                  <a:gd name="connsiteY28" fmla="*/ 2629911 h 2629911"/>
                  <a:gd name="connsiteX29" fmla="*/ 2907251 w 5619289"/>
                  <a:gd name="connsiteY29" fmla="*/ 2172273 h 2629911"/>
                  <a:gd name="connsiteX30" fmla="*/ 2696275 w 5619289"/>
                  <a:gd name="connsiteY30" fmla="*/ 2164181 h 2629911"/>
                  <a:gd name="connsiteX31" fmla="*/ 2411755 w 5619289"/>
                  <a:gd name="connsiteY31" fmla="*/ 2629911 h 2629911"/>
                  <a:gd name="connsiteX32" fmla="*/ 2282678 w 5619289"/>
                  <a:gd name="connsiteY32" fmla="*/ 2629911 h 2629911"/>
                  <a:gd name="connsiteX33" fmla="*/ 1789063 w 5619289"/>
                  <a:gd name="connsiteY33" fmla="*/ 2629911 h 2629911"/>
                  <a:gd name="connsiteX34" fmla="*/ 568254 w 5619289"/>
                  <a:gd name="connsiteY34" fmla="*/ 2629911 h 2629911"/>
                  <a:gd name="connsiteX35" fmla="*/ 454 w 5619289"/>
                  <a:gd name="connsiteY35" fmla="*/ 1272845 h 2629911"/>
                  <a:gd name="connsiteX36" fmla="*/ 568254 w 5619289"/>
                  <a:gd name="connsiteY36" fmla="*/ 0 h 2629911"/>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3333289 w 5619289"/>
                  <a:gd name="connsiteY21" fmla="*/ 0 h 2629911"/>
                  <a:gd name="connsiteX22" fmla="*/ 5050208 w 5619289"/>
                  <a:gd name="connsiteY22" fmla="*/ 0 h 2629911"/>
                  <a:gd name="connsiteX23" fmla="*/ 5618835 w 5619289"/>
                  <a:gd name="connsiteY23" fmla="*/ 1272845 h 2629911"/>
                  <a:gd name="connsiteX24" fmla="*/ 5050208 w 5619289"/>
                  <a:gd name="connsiteY24" fmla="*/ 2629911 h 2629911"/>
                  <a:gd name="connsiteX25" fmla="*/ 3779704 w 5619289"/>
                  <a:gd name="connsiteY25" fmla="*/ 2629911 h 2629911"/>
                  <a:gd name="connsiteX26" fmla="*/ 3333289 w 5619289"/>
                  <a:gd name="connsiteY26" fmla="*/ 2629911 h 2629911"/>
                  <a:gd name="connsiteX27" fmla="*/ 3184645 w 5619289"/>
                  <a:gd name="connsiteY27" fmla="*/ 2629911 h 2629911"/>
                  <a:gd name="connsiteX28" fmla="*/ 2907251 w 5619289"/>
                  <a:gd name="connsiteY28" fmla="*/ 2172273 h 2629911"/>
                  <a:gd name="connsiteX29" fmla="*/ 2696275 w 5619289"/>
                  <a:gd name="connsiteY29" fmla="*/ 2164181 h 2629911"/>
                  <a:gd name="connsiteX30" fmla="*/ 2411755 w 5619289"/>
                  <a:gd name="connsiteY30" fmla="*/ 2629911 h 2629911"/>
                  <a:gd name="connsiteX31" fmla="*/ 2282678 w 5619289"/>
                  <a:gd name="connsiteY31" fmla="*/ 2629911 h 2629911"/>
                  <a:gd name="connsiteX32" fmla="*/ 1789063 w 5619289"/>
                  <a:gd name="connsiteY32" fmla="*/ 2629911 h 2629911"/>
                  <a:gd name="connsiteX33" fmla="*/ 568254 w 5619289"/>
                  <a:gd name="connsiteY33" fmla="*/ 2629911 h 2629911"/>
                  <a:gd name="connsiteX34" fmla="*/ 454 w 5619289"/>
                  <a:gd name="connsiteY34" fmla="*/ 1272845 h 2629911"/>
                  <a:gd name="connsiteX35" fmla="*/ 568254 w 5619289"/>
                  <a:gd name="connsiteY35" fmla="*/ 0 h 2629911"/>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5050208 w 5619289"/>
                  <a:gd name="connsiteY21" fmla="*/ 0 h 2629911"/>
                  <a:gd name="connsiteX22" fmla="*/ 5618835 w 5619289"/>
                  <a:gd name="connsiteY22" fmla="*/ 1272845 h 2629911"/>
                  <a:gd name="connsiteX23" fmla="*/ 5050208 w 5619289"/>
                  <a:gd name="connsiteY23" fmla="*/ 2629911 h 2629911"/>
                  <a:gd name="connsiteX24" fmla="*/ 3779704 w 5619289"/>
                  <a:gd name="connsiteY24" fmla="*/ 2629911 h 2629911"/>
                  <a:gd name="connsiteX25" fmla="*/ 3333289 w 5619289"/>
                  <a:gd name="connsiteY25" fmla="*/ 2629911 h 2629911"/>
                  <a:gd name="connsiteX26" fmla="*/ 3184645 w 5619289"/>
                  <a:gd name="connsiteY26" fmla="*/ 2629911 h 2629911"/>
                  <a:gd name="connsiteX27" fmla="*/ 2907251 w 5619289"/>
                  <a:gd name="connsiteY27" fmla="*/ 2172273 h 2629911"/>
                  <a:gd name="connsiteX28" fmla="*/ 2696275 w 5619289"/>
                  <a:gd name="connsiteY28" fmla="*/ 2164181 h 2629911"/>
                  <a:gd name="connsiteX29" fmla="*/ 2411755 w 5619289"/>
                  <a:gd name="connsiteY29" fmla="*/ 2629911 h 2629911"/>
                  <a:gd name="connsiteX30" fmla="*/ 2282678 w 5619289"/>
                  <a:gd name="connsiteY30" fmla="*/ 2629911 h 2629911"/>
                  <a:gd name="connsiteX31" fmla="*/ 1789063 w 5619289"/>
                  <a:gd name="connsiteY31" fmla="*/ 2629911 h 2629911"/>
                  <a:gd name="connsiteX32" fmla="*/ 568254 w 5619289"/>
                  <a:gd name="connsiteY32" fmla="*/ 2629911 h 2629911"/>
                  <a:gd name="connsiteX33" fmla="*/ 454 w 5619289"/>
                  <a:gd name="connsiteY33" fmla="*/ 1272845 h 2629911"/>
                  <a:gd name="connsiteX34" fmla="*/ 568254 w 5619289"/>
                  <a:gd name="connsiteY34" fmla="*/ 0 h 262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19289" h="2629911">
                    <a:moveTo>
                      <a:pt x="618466" y="129375"/>
                    </a:moveTo>
                    <a:cubicBezTo>
                      <a:pt x="151526" y="255754"/>
                      <a:pt x="57293" y="871895"/>
                      <a:pt x="65178" y="1272977"/>
                    </a:cubicBezTo>
                    <a:cubicBezTo>
                      <a:pt x="73064" y="1674060"/>
                      <a:pt x="198838" y="2392035"/>
                      <a:pt x="618466" y="2492249"/>
                    </a:cubicBezTo>
                    <a:lnTo>
                      <a:pt x="1808071" y="2492249"/>
                    </a:lnTo>
                    <a:lnTo>
                      <a:pt x="2289069" y="2492249"/>
                    </a:lnTo>
                    <a:lnTo>
                      <a:pt x="2414847" y="2492249"/>
                    </a:lnTo>
                    <a:cubicBezTo>
                      <a:pt x="2513658" y="2318470"/>
                      <a:pt x="2641054" y="2142589"/>
                      <a:pt x="2692095" y="2073809"/>
                    </a:cubicBezTo>
                    <a:cubicBezTo>
                      <a:pt x="2791907" y="1939307"/>
                      <a:pt x="2799356" y="1945365"/>
                      <a:pt x="2897678" y="2081079"/>
                    </a:cubicBezTo>
                    <a:cubicBezTo>
                      <a:pt x="2947532" y="2149892"/>
                      <a:pt x="3071305" y="2321822"/>
                      <a:pt x="3167982" y="2492249"/>
                    </a:cubicBezTo>
                    <a:lnTo>
                      <a:pt x="3312827" y="2492249"/>
                    </a:lnTo>
                    <a:lnTo>
                      <a:pt x="3747831" y="2492249"/>
                    </a:lnTo>
                    <a:lnTo>
                      <a:pt x="4985862" y="2492249"/>
                    </a:lnTo>
                    <a:cubicBezTo>
                      <a:pt x="5406101" y="2392035"/>
                      <a:pt x="5532058" y="1674060"/>
                      <a:pt x="5539955" y="1272977"/>
                    </a:cubicBezTo>
                    <a:cubicBezTo>
                      <a:pt x="5547851" y="871895"/>
                      <a:pt x="5453482" y="255754"/>
                      <a:pt x="4985862" y="129375"/>
                    </a:cubicBezTo>
                    <a:lnTo>
                      <a:pt x="3747831" y="129375"/>
                    </a:lnTo>
                    <a:lnTo>
                      <a:pt x="3312827" y="129375"/>
                    </a:lnTo>
                    <a:lnTo>
                      <a:pt x="2289069" y="129375"/>
                    </a:lnTo>
                    <a:lnTo>
                      <a:pt x="1808071" y="129375"/>
                    </a:lnTo>
                    <a:lnTo>
                      <a:pt x="618466" y="129375"/>
                    </a:lnTo>
                    <a:close/>
                    <a:moveTo>
                      <a:pt x="568254" y="0"/>
                    </a:moveTo>
                    <a:lnTo>
                      <a:pt x="2282678" y="0"/>
                    </a:lnTo>
                    <a:lnTo>
                      <a:pt x="5050208" y="0"/>
                    </a:lnTo>
                    <a:cubicBezTo>
                      <a:pt x="5530094" y="140662"/>
                      <a:pt x="5626938" y="826435"/>
                      <a:pt x="5618835" y="1272845"/>
                    </a:cubicBezTo>
                    <a:cubicBezTo>
                      <a:pt x="5610731" y="1719255"/>
                      <a:pt x="5481470" y="2518371"/>
                      <a:pt x="5050208" y="2629911"/>
                    </a:cubicBezTo>
                    <a:lnTo>
                      <a:pt x="3779704" y="2629911"/>
                    </a:lnTo>
                    <a:lnTo>
                      <a:pt x="3333289" y="2629911"/>
                    </a:lnTo>
                    <a:lnTo>
                      <a:pt x="3184645" y="2629911"/>
                    </a:lnTo>
                    <a:cubicBezTo>
                      <a:pt x="3085432" y="2440223"/>
                      <a:pt x="2958412" y="2248863"/>
                      <a:pt x="2907251" y="2172273"/>
                    </a:cubicBezTo>
                    <a:cubicBezTo>
                      <a:pt x="2806350" y="2021222"/>
                      <a:pt x="2798705" y="2014479"/>
                      <a:pt x="2696275" y="2164181"/>
                    </a:cubicBezTo>
                    <a:cubicBezTo>
                      <a:pt x="2643895" y="2240734"/>
                      <a:pt x="2513158" y="2436492"/>
                      <a:pt x="2411755" y="2629911"/>
                    </a:cubicBezTo>
                    <a:lnTo>
                      <a:pt x="2282678" y="2629911"/>
                    </a:lnTo>
                    <a:lnTo>
                      <a:pt x="1789063" y="2629911"/>
                    </a:lnTo>
                    <a:lnTo>
                      <a:pt x="568254" y="2629911"/>
                    </a:lnTo>
                    <a:cubicBezTo>
                      <a:pt x="137619" y="2518371"/>
                      <a:pt x="8546" y="1719255"/>
                      <a:pt x="454" y="1272845"/>
                    </a:cubicBezTo>
                    <a:cubicBezTo>
                      <a:pt x="-7638" y="826435"/>
                      <a:pt x="89066" y="140662"/>
                      <a:pt x="568254" y="0"/>
                    </a:cubicBezTo>
                    <a:close/>
                  </a:path>
                </a:pathLst>
              </a:custGeom>
              <a:solidFill>
                <a:schemeClr val="accent5"/>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5" name="Rounded Rectangle 3"/>
              <p:cNvSpPr/>
              <p:nvPr/>
            </p:nvSpPr>
            <p:spPr>
              <a:xfrm>
                <a:off x="2368788" y="1024016"/>
                <a:ext cx="5475662" cy="2362874"/>
              </a:xfrm>
              <a:custGeom>
                <a:avLst/>
                <a:gdLst/>
                <a:ahLst/>
                <a:cxnLst/>
                <a:rect l="l" t="t" r="r" b="b"/>
                <a:pathLst>
                  <a:path w="5475662" h="2362874">
                    <a:moveTo>
                      <a:pt x="553731" y="0"/>
                    </a:moveTo>
                    <a:lnTo>
                      <a:pt x="1743336" y="0"/>
                    </a:lnTo>
                    <a:lnTo>
                      <a:pt x="2224334" y="0"/>
                    </a:lnTo>
                    <a:lnTo>
                      <a:pt x="3248092" y="0"/>
                    </a:lnTo>
                    <a:lnTo>
                      <a:pt x="3683096" y="0"/>
                    </a:lnTo>
                    <a:lnTo>
                      <a:pt x="4921127" y="0"/>
                    </a:lnTo>
                    <a:cubicBezTo>
                      <a:pt x="5388747" y="126379"/>
                      <a:pt x="5483116" y="742520"/>
                      <a:pt x="5475220" y="1143602"/>
                    </a:cubicBezTo>
                    <a:cubicBezTo>
                      <a:pt x="5467323" y="1544685"/>
                      <a:pt x="5341366" y="2262660"/>
                      <a:pt x="4921127" y="2362874"/>
                    </a:cubicBezTo>
                    <a:lnTo>
                      <a:pt x="3683096" y="2362874"/>
                    </a:lnTo>
                    <a:lnTo>
                      <a:pt x="3248092" y="2362874"/>
                    </a:lnTo>
                    <a:lnTo>
                      <a:pt x="3103247" y="2362874"/>
                    </a:lnTo>
                    <a:cubicBezTo>
                      <a:pt x="3006570" y="2192447"/>
                      <a:pt x="2882797" y="2020517"/>
                      <a:pt x="2832943" y="1951704"/>
                    </a:cubicBezTo>
                    <a:cubicBezTo>
                      <a:pt x="2734621" y="1815990"/>
                      <a:pt x="2727172" y="1809932"/>
                      <a:pt x="2627360" y="1944434"/>
                    </a:cubicBezTo>
                    <a:cubicBezTo>
                      <a:pt x="2576319" y="2013214"/>
                      <a:pt x="2448923" y="2189095"/>
                      <a:pt x="2350112" y="2362874"/>
                    </a:cubicBezTo>
                    <a:lnTo>
                      <a:pt x="2224334" y="2362874"/>
                    </a:lnTo>
                    <a:lnTo>
                      <a:pt x="1743336" y="2362874"/>
                    </a:lnTo>
                    <a:lnTo>
                      <a:pt x="553731" y="2362874"/>
                    </a:lnTo>
                    <a:cubicBezTo>
                      <a:pt x="134103" y="2262660"/>
                      <a:pt x="8329" y="1544685"/>
                      <a:pt x="443" y="1143602"/>
                    </a:cubicBezTo>
                    <a:cubicBezTo>
                      <a:pt x="-7442" y="742520"/>
                      <a:pt x="86791" y="126379"/>
                      <a:pt x="553731" y="0"/>
                    </a:cubicBezTo>
                    <a:close/>
                  </a:path>
                </a:pathLst>
              </a:custGeom>
              <a:solidFill>
                <a:schemeClr val="tx1">
                  <a:lumMod val="85000"/>
                </a:schemeClr>
              </a:solidFill>
              <a:effectLst>
                <a:innerShdw blurRad="736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6" name="Rounded Rectangle 3"/>
              <p:cNvSpPr/>
              <p:nvPr/>
            </p:nvSpPr>
            <p:spPr>
              <a:xfrm>
                <a:off x="2029717" y="898637"/>
                <a:ext cx="763809" cy="2629911"/>
              </a:xfrm>
              <a:custGeom>
                <a:avLst/>
                <a:gdLst/>
                <a:ahLst/>
                <a:cxnLst/>
                <a:rect l="l" t="t" r="r" b="b"/>
                <a:pathLst>
                  <a:path w="763809" h="2629911">
                    <a:moveTo>
                      <a:pt x="713778" y="0"/>
                    </a:moveTo>
                    <a:lnTo>
                      <a:pt x="763809" y="0"/>
                    </a:lnTo>
                    <a:cubicBezTo>
                      <a:pt x="284621" y="140662"/>
                      <a:pt x="187917" y="826435"/>
                      <a:pt x="196009" y="1272845"/>
                    </a:cubicBezTo>
                    <a:cubicBezTo>
                      <a:pt x="204101" y="1719255"/>
                      <a:pt x="333174" y="2518371"/>
                      <a:pt x="763809" y="2629911"/>
                    </a:cubicBezTo>
                    <a:lnTo>
                      <a:pt x="713778" y="2629911"/>
                    </a:lnTo>
                    <a:cubicBezTo>
                      <a:pt x="172862" y="2518371"/>
                      <a:pt x="10735" y="1719255"/>
                      <a:pt x="570" y="1272845"/>
                    </a:cubicBezTo>
                    <a:cubicBezTo>
                      <a:pt x="-9594" y="826435"/>
                      <a:pt x="111875" y="140662"/>
                      <a:pt x="71377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sp>
          <p:nvSpPr>
            <p:cNvPr id="31" name="Rounded Rectangle 3"/>
            <p:cNvSpPr/>
            <p:nvPr/>
          </p:nvSpPr>
          <p:spPr>
            <a:xfrm flipH="1">
              <a:off x="5564801" y="1316918"/>
              <a:ext cx="576072" cy="1972433"/>
            </a:xfrm>
            <a:custGeom>
              <a:avLst/>
              <a:gdLst/>
              <a:ahLst/>
              <a:cxnLst/>
              <a:rect l="l" t="t" r="r" b="b"/>
              <a:pathLst>
                <a:path w="763809" h="2629911">
                  <a:moveTo>
                    <a:pt x="713778" y="0"/>
                  </a:moveTo>
                  <a:lnTo>
                    <a:pt x="763809" y="0"/>
                  </a:lnTo>
                  <a:cubicBezTo>
                    <a:pt x="284621" y="140662"/>
                    <a:pt x="187917" y="826435"/>
                    <a:pt x="196009" y="1272845"/>
                  </a:cubicBezTo>
                  <a:cubicBezTo>
                    <a:pt x="204101" y="1719255"/>
                    <a:pt x="333174" y="2518371"/>
                    <a:pt x="763809" y="2629911"/>
                  </a:cubicBezTo>
                  <a:lnTo>
                    <a:pt x="713778" y="2629911"/>
                  </a:lnTo>
                  <a:cubicBezTo>
                    <a:pt x="172862" y="2518371"/>
                    <a:pt x="10735" y="1719255"/>
                    <a:pt x="570" y="1272845"/>
                  </a:cubicBezTo>
                  <a:cubicBezTo>
                    <a:pt x="-9594" y="826435"/>
                    <a:pt x="111875" y="140662"/>
                    <a:pt x="71377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336" y="395862"/>
            <a:ext cx="3911166" cy="18404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665" y="2682119"/>
            <a:ext cx="3956752" cy="2168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96465" y="848664"/>
            <a:ext cx="951112" cy="934871"/>
          </a:xfrm>
          <a:prstGeom prst="rect">
            <a:avLst/>
          </a:prstGeom>
          <a:noFill/>
        </p:spPr>
        <p:txBody>
          <a:bodyPr wrap="square" rtlCol="0">
            <a:normAutofit lnSpcReduction="10000"/>
          </a:bodyPr>
          <a:lstStyle/>
          <a:p>
            <a:pPr algn="ctr"/>
            <a:r>
              <a:rPr lang="en-US" sz="1875" dirty="0" smtClean="0">
                <a:solidFill>
                  <a:schemeClr val="tx2">
                    <a:lumMod val="60000"/>
                    <a:lumOff val="40000"/>
                  </a:schemeClr>
                </a:solidFill>
                <a:latin typeface="+mj-lt"/>
              </a:rPr>
              <a:t>Yielding to the Satan</a:t>
            </a:r>
            <a:endParaRPr lang="en-US" sz="1875" dirty="0">
              <a:solidFill>
                <a:schemeClr val="tx2">
                  <a:lumMod val="60000"/>
                  <a:lumOff val="40000"/>
                </a:schemeClr>
              </a:solidFill>
              <a:latin typeface="+mj-lt"/>
            </a:endParaRPr>
          </a:p>
        </p:txBody>
      </p:sp>
      <p:sp>
        <p:nvSpPr>
          <p:cNvPr id="42" name="Rectangle 41"/>
          <p:cNvSpPr/>
          <p:nvPr/>
        </p:nvSpPr>
        <p:spPr>
          <a:xfrm>
            <a:off x="377932" y="1827605"/>
            <a:ext cx="216518" cy="1551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43" name="Rectangle 42"/>
          <p:cNvSpPr/>
          <p:nvPr/>
        </p:nvSpPr>
        <p:spPr>
          <a:xfrm>
            <a:off x="629431" y="1827605"/>
            <a:ext cx="216518" cy="15518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44" name="Rectangle 43"/>
          <p:cNvSpPr/>
          <p:nvPr/>
        </p:nvSpPr>
        <p:spPr>
          <a:xfrm>
            <a:off x="126436" y="1827605"/>
            <a:ext cx="216518" cy="15518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45" name="TextBox 44"/>
          <p:cNvSpPr txBox="1"/>
          <p:nvPr/>
        </p:nvSpPr>
        <p:spPr>
          <a:xfrm>
            <a:off x="-1" y="3003228"/>
            <a:ext cx="1381369" cy="995303"/>
          </a:xfrm>
          <a:prstGeom prst="rect">
            <a:avLst/>
          </a:prstGeom>
          <a:noFill/>
        </p:spPr>
        <p:txBody>
          <a:bodyPr wrap="square" rtlCol="0">
            <a:noAutofit/>
          </a:bodyPr>
          <a:lstStyle/>
          <a:p>
            <a:pPr algn="ctr"/>
            <a:r>
              <a:rPr lang="en-US" sz="1600" dirty="0" smtClean="0">
                <a:solidFill>
                  <a:schemeClr val="tx2">
                    <a:lumMod val="60000"/>
                    <a:lumOff val="40000"/>
                  </a:schemeClr>
                </a:solidFill>
                <a:latin typeface="+mj-lt"/>
              </a:rPr>
              <a:t>Jesus used the Word of God against Satan</a:t>
            </a:r>
            <a:endParaRPr lang="en-US" sz="1600" dirty="0">
              <a:solidFill>
                <a:schemeClr val="tx2">
                  <a:lumMod val="60000"/>
                  <a:lumOff val="40000"/>
                </a:schemeClr>
              </a:solidFill>
              <a:latin typeface="+mj-lt"/>
            </a:endParaRPr>
          </a:p>
        </p:txBody>
      </p:sp>
      <p:sp>
        <p:nvSpPr>
          <p:cNvPr id="46" name="Rectangle 45"/>
          <p:cNvSpPr/>
          <p:nvPr/>
        </p:nvSpPr>
        <p:spPr>
          <a:xfrm>
            <a:off x="400361" y="4084582"/>
            <a:ext cx="216518" cy="1551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47" name="Rectangle 46"/>
          <p:cNvSpPr/>
          <p:nvPr/>
        </p:nvSpPr>
        <p:spPr>
          <a:xfrm>
            <a:off x="651860" y="4084582"/>
            <a:ext cx="216518" cy="15518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48" name="Rectangle 47"/>
          <p:cNvSpPr/>
          <p:nvPr/>
        </p:nvSpPr>
        <p:spPr>
          <a:xfrm>
            <a:off x="148865" y="4084582"/>
            <a:ext cx="216518" cy="15518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Tree>
    <p:extLst>
      <p:ext uri="{BB962C8B-B14F-4D97-AF65-F5344CB8AC3E}">
        <p14:creationId xmlns:p14="http://schemas.microsoft.com/office/powerpoint/2010/main" val="25359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500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1" decel="55000" fill="hold" nodeType="afterEffect">
                                  <p:stCondLst>
                                    <p:cond delay="25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500" fill="hold"/>
                                        <p:tgtEl>
                                          <p:spTgt spid="29"/>
                                        </p:tgtEl>
                                        <p:attrNameLst>
                                          <p:attrName>ppt_x</p:attrName>
                                        </p:attrNameLst>
                                      </p:cBhvr>
                                      <p:tavLst>
                                        <p:tav tm="0">
                                          <p:val>
                                            <p:strVal val="#ppt_x"/>
                                          </p:val>
                                        </p:tav>
                                        <p:tav tm="100000">
                                          <p:val>
                                            <p:strVal val="#ppt_x"/>
                                          </p:val>
                                        </p:tav>
                                      </p:tavLst>
                                    </p:anim>
                                    <p:anim calcmode="lin" valueType="num">
                                      <p:cBhvr additive="base">
                                        <p:cTn id="13" dur="150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3500"/>
                            </p:stCondLst>
                            <p:childTnLst>
                              <p:par>
                                <p:cTn id="15" presetID="2" presetClass="entr" presetSubtype="8" decel="71000" fill="hold" grpId="0" nodeType="afterEffect">
                                  <p:stCondLst>
                                    <p:cond delay="5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000" fill="hold"/>
                                        <p:tgtEl>
                                          <p:spTgt spid="41"/>
                                        </p:tgtEl>
                                        <p:attrNameLst>
                                          <p:attrName>ppt_x</p:attrName>
                                        </p:attrNameLst>
                                      </p:cBhvr>
                                      <p:tavLst>
                                        <p:tav tm="0">
                                          <p:val>
                                            <p:strVal val="0-#ppt_w/2"/>
                                          </p:val>
                                        </p:tav>
                                        <p:tav tm="100000">
                                          <p:val>
                                            <p:strVal val="#ppt_x"/>
                                          </p:val>
                                        </p:tav>
                                      </p:tavLst>
                                    </p:anim>
                                    <p:anim calcmode="lin" valueType="num">
                                      <p:cBhvr additive="base">
                                        <p:cTn id="18" dur="10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10" presetClass="entr" presetSubtype="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50"/>
                                        <p:tgtEl>
                                          <p:spTgt spid="44"/>
                                        </p:tgtEl>
                                      </p:cBhvr>
                                    </p:animEffect>
                                  </p:childTnLst>
                                </p:cTn>
                              </p:par>
                            </p:childTnLst>
                          </p:cTn>
                        </p:par>
                        <p:par>
                          <p:cTn id="23" fill="hold">
                            <p:stCondLst>
                              <p:cond delay="5250"/>
                            </p:stCondLst>
                            <p:childTnLst>
                              <p:par>
                                <p:cTn id="24" presetID="10"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50"/>
                                        <p:tgtEl>
                                          <p:spTgt spid="42"/>
                                        </p:tgtEl>
                                      </p:cBhvr>
                                    </p:animEffect>
                                  </p:childTnLst>
                                </p:cTn>
                              </p:par>
                            </p:childTnLst>
                          </p:cTn>
                        </p:par>
                        <p:par>
                          <p:cTn id="27" fill="hold">
                            <p:stCondLst>
                              <p:cond delay="5500"/>
                            </p:stCondLst>
                            <p:childTnLst>
                              <p:par>
                                <p:cTn id="28" presetID="10"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250"/>
                                        <p:tgtEl>
                                          <p:spTgt spid="43"/>
                                        </p:tgtEl>
                                      </p:cBhvr>
                                    </p:animEffect>
                                  </p:childTnLst>
                                </p:cTn>
                              </p:par>
                            </p:childTnLst>
                          </p:cTn>
                        </p:par>
                        <p:par>
                          <p:cTn id="31" fill="hold">
                            <p:stCondLst>
                              <p:cond delay="5750"/>
                            </p:stCondLst>
                            <p:childTnLst>
                              <p:par>
                                <p:cTn id="32" presetID="2" presetClass="entr" presetSubtype="8" decel="71000" fill="hold" grpId="0" nodeType="afterEffect">
                                  <p:stCondLst>
                                    <p:cond delay="5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1000" fill="hold"/>
                                        <p:tgtEl>
                                          <p:spTgt spid="45"/>
                                        </p:tgtEl>
                                        <p:attrNameLst>
                                          <p:attrName>ppt_x</p:attrName>
                                        </p:attrNameLst>
                                      </p:cBhvr>
                                      <p:tavLst>
                                        <p:tav tm="0">
                                          <p:val>
                                            <p:strVal val="0-#ppt_w/2"/>
                                          </p:val>
                                        </p:tav>
                                        <p:tav tm="100000">
                                          <p:val>
                                            <p:strVal val="#ppt_x"/>
                                          </p:val>
                                        </p:tav>
                                      </p:tavLst>
                                    </p:anim>
                                    <p:anim calcmode="lin" valueType="num">
                                      <p:cBhvr additive="base">
                                        <p:cTn id="35" dur="1000" fill="hold"/>
                                        <p:tgtEl>
                                          <p:spTgt spid="45"/>
                                        </p:tgtEl>
                                        <p:attrNameLst>
                                          <p:attrName>ppt_y</p:attrName>
                                        </p:attrNameLst>
                                      </p:cBhvr>
                                      <p:tavLst>
                                        <p:tav tm="0">
                                          <p:val>
                                            <p:strVal val="#ppt_y"/>
                                          </p:val>
                                        </p:tav>
                                        <p:tav tm="100000">
                                          <p:val>
                                            <p:strVal val="#ppt_y"/>
                                          </p:val>
                                        </p:tav>
                                      </p:tavLst>
                                    </p:anim>
                                  </p:childTnLst>
                                </p:cTn>
                              </p:par>
                            </p:childTnLst>
                          </p:cTn>
                        </p:par>
                        <p:par>
                          <p:cTn id="36" fill="hold">
                            <p:stCondLst>
                              <p:cond delay="7250"/>
                            </p:stCondLst>
                            <p:childTnLst>
                              <p:par>
                                <p:cTn id="37" presetID="10"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250"/>
                                        <p:tgtEl>
                                          <p:spTgt spid="48"/>
                                        </p:tgtEl>
                                      </p:cBhvr>
                                    </p:animEffect>
                                  </p:childTnLst>
                                </p:cTn>
                              </p:par>
                            </p:childTnLst>
                          </p:cTn>
                        </p:par>
                        <p:par>
                          <p:cTn id="40" fill="hold">
                            <p:stCondLst>
                              <p:cond delay="75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250"/>
                                        <p:tgtEl>
                                          <p:spTgt spid="46"/>
                                        </p:tgtEl>
                                      </p:cBhvr>
                                    </p:animEffect>
                                  </p:childTnLst>
                                </p:cTn>
                              </p:par>
                            </p:childTnLst>
                          </p:cTn>
                        </p:par>
                        <p:par>
                          <p:cTn id="44" fill="hold">
                            <p:stCondLst>
                              <p:cond delay="775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44" grpId="0" animBg="1"/>
      <p:bldP spid="45" grpId="0"/>
      <p:bldP spid="46"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624679" y="3502927"/>
            <a:ext cx="1209476" cy="86209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rot="19231959">
            <a:off x="3385126" y="3316429"/>
            <a:ext cx="1199021" cy="1194117"/>
          </a:xfrm>
          <a:prstGeom prst="rect">
            <a:avLst/>
          </a:prstGeom>
          <a:effectLst>
            <a:outerShdw blurRad="50800" dist="38100" dir="2700000" algn="tl" rotWithShape="0">
              <a:prstClr val="black">
                <a:alpha val="40000"/>
              </a:prstClr>
            </a:outerShdw>
          </a:effectLst>
        </p:spPr>
      </p:pic>
      <p:sp>
        <p:nvSpPr>
          <p:cNvPr id="119" name="TextBox 118"/>
          <p:cNvSpPr txBox="1"/>
          <p:nvPr/>
        </p:nvSpPr>
        <p:spPr>
          <a:xfrm>
            <a:off x="70349" y="1783532"/>
            <a:ext cx="1304551" cy="957955"/>
          </a:xfrm>
          <a:prstGeom prst="rect">
            <a:avLst/>
          </a:prstGeom>
          <a:noFill/>
        </p:spPr>
        <p:txBody>
          <a:bodyPr wrap="square" lIns="91440" rIns="91440" rtlCol="0" anchor="ctr" anchorCtr="0">
            <a:normAutofit/>
          </a:bodyPr>
          <a:lstStyle/>
          <a:p>
            <a:r>
              <a:rPr lang="en-US" sz="1875" dirty="0" smtClean="0">
                <a:solidFill>
                  <a:schemeClr val="tx2">
                    <a:lumMod val="60000"/>
                    <a:lumOff val="40000"/>
                  </a:schemeClr>
                </a:solidFill>
                <a:latin typeface="+mj-lt"/>
              </a:rPr>
              <a:t>Parameters to build ministry</a:t>
            </a:r>
            <a:endParaRPr lang="en-US" sz="1875" dirty="0">
              <a:solidFill>
                <a:schemeClr val="tx2">
                  <a:lumMod val="60000"/>
                  <a:lumOff val="40000"/>
                </a:schemeClr>
              </a:solidFill>
              <a:latin typeface="+mj-lt"/>
            </a:endParaRPr>
          </a:p>
        </p:txBody>
      </p:sp>
      <p:cxnSp>
        <p:nvCxnSpPr>
          <p:cNvPr id="27" name="Straight Connector 26"/>
          <p:cNvCxnSpPr/>
          <p:nvPr/>
        </p:nvCxnSpPr>
        <p:spPr>
          <a:xfrm flipV="1">
            <a:off x="1374901" y="1209949"/>
            <a:ext cx="0" cy="288035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9914" y="2762474"/>
            <a:ext cx="216518" cy="1551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1" name="Rectangle 10"/>
          <p:cNvSpPr/>
          <p:nvPr/>
        </p:nvSpPr>
        <p:spPr>
          <a:xfrm>
            <a:off x="671413" y="2762474"/>
            <a:ext cx="216518" cy="15518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2" name="Rectangle 11"/>
          <p:cNvSpPr/>
          <p:nvPr/>
        </p:nvSpPr>
        <p:spPr>
          <a:xfrm>
            <a:off x="168417" y="2762474"/>
            <a:ext cx="216518" cy="15518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grpSp>
        <p:nvGrpSpPr>
          <p:cNvPr id="92" name="Group 91">
            <a:extLst>
              <a:ext uri="{FF2B5EF4-FFF2-40B4-BE49-F238E27FC236}">
                <a16:creationId xmlns="" xmlns:a16="http://schemas.microsoft.com/office/drawing/2014/main" id="{B5E4B5BD-73FC-4F15-8821-BD578E544E1A}"/>
              </a:ext>
            </a:extLst>
          </p:cNvPr>
          <p:cNvGrpSpPr/>
          <p:nvPr/>
        </p:nvGrpSpPr>
        <p:grpSpPr>
          <a:xfrm>
            <a:off x="1560529" y="1418449"/>
            <a:ext cx="1458171" cy="415498"/>
            <a:chOff x="2882254" y="1139117"/>
            <a:chExt cx="1638522" cy="458208"/>
          </a:xfrm>
        </p:grpSpPr>
        <p:sp>
          <p:nvSpPr>
            <p:cNvPr id="93" name="Rectangle 92"/>
            <p:cNvSpPr/>
            <p:nvPr/>
          </p:nvSpPr>
          <p:spPr>
            <a:xfrm flipV="1">
              <a:off x="2882254" y="1220085"/>
              <a:ext cx="1638522" cy="273455"/>
            </a:xfrm>
            <a:prstGeom prst="rect">
              <a:avLst/>
            </a:prstGeom>
            <a:gradFill flip="none" rotWithShape="1">
              <a:gsLst>
                <a:gs pos="0">
                  <a:schemeClr val="accent1">
                    <a:lumMod val="0"/>
                    <a:lumOff val="100000"/>
                  </a:schemeClr>
                </a:gs>
                <a:gs pos="35000">
                  <a:schemeClr val="accent1">
                    <a:lumMod val="0"/>
                    <a:lumOff val="100000"/>
                  </a:schemeClr>
                </a:gs>
                <a:gs pos="100000">
                  <a:schemeClr val="bg2">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en-US"/>
            </a:p>
          </p:txBody>
        </p:sp>
        <p:sp>
          <p:nvSpPr>
            <p:cNvPr id="94" name="TextBox 93"/>
            <p:cNvSpPr txBox="1"/>
            <p:nvPr/>
          </p:nvSpPr>
          <p:spPr>
            <a:xfrm>
              <a:off x="3075594" y="1139117"/>
              <a:ext cx="1309535" cy="458208"/>
            </a:xfrm>
            <a:prstGeom prst="rect">
              <a:avLst/>
            </a:prstGeom>
            <a:noFill/>
          </p:spPr>
          <p:txBody>
            <a:bodyPr wrap="square" rtlCol="0" anchor="ctr" anchorCtr="0">
              <a:normAutofit fontScale="77500" lnSpcReduction="20000"/>
            </a:bodyPr>
            <a:lstStyle/>
            <a:p>
              <a:r>
                <a:rPr lang="en-US" sz="2100" b="1" dirty="0" smtClean="0">
                  <a:solidFill>
                    <a:schemeClr val="accent1"/>
                  </a:solidFill>
                </a:rPr>
                <a:t>INTEGRITY</a:t>
              </a:r>
              <a:endParaRPr lang="en-US" sz="2100" b="1" dirty="0">
                <a:solidFill>
                  <a:schemeClr val="accent1"/>
                </a:solidFill>
              </a:endParaRPr>
            </a:p>
          </p:txBody>
        </p:sp>
      </p:grpSp>
      <p:grpSp>
        <p:nvGrpSpPr>
          <p:cNvPr id="139" name="Group 138">
            <a:extLst>
              <a:ext uri="{FF2B5EF4-FFF2-40B4-BE49-F238E27FC236}">
                <a16:creationId xmlns="" xmlns:a16="http://schemas.microsoft.com/office/drawing/2014/main" id="{8EBAE4B3-EDDA-4BA5-8F87-1AACBA61E19A}"/>
              </a:ext>
            </a:extLst>
          </p:cNvPr>
          <p:cNvGrpSpPr/>
          <p:nvPr/>
        </p:nvGrpSpPr>
        <p:grpSpPr>
          <a:xfrm>
            <a:off x="4939599" y="1415623"/>
            <a:ext cx="1458171" cy="415498"/>
            <a:chOff x="6679257" y="1136003"/>
            <a:chExt cx="1638522" cy="458208"/>
          </a:xfrm>
        </p:grpSpPr>
        <p:sp>
          <p:nvSpPr>
            <p:cNvPr id="140" name="Rectangle 139"/>
            <p:cNvSpPr/>
            <p:nvPr/>
          </p:nvSpPr>
          <p:spPr>
            <a:xfrm flipV="1">
              <a:off x="6679257" y="1220085"/>
              <a:ext cx="1638522" cy="273455"/>
            </a:xfrm>
            <a:prstGeom prst="rect">
              <a:avLst/>
            </a:prstGeom>
            <a:gradFill flip="none" rotWithShape="1">
              <a:gsLst>
                <a:gs pos="0">
                  <a:schemeClr val="accent1">
                    <a:lumMod val="0"/>
                    <a:lumOff val="100000"/>
                  </a:schemeClr>
                </a:gs>
                <a:gs pos="35000">
                  <a:schemeClr val="accent1">
                    <a:lumMod val="0"/>
                    <a:lumOff val="100000"/>
                  </a:schemeClr>
                </a:gs>
                <a:gs pos="100000">
                  <a:schemeClr val="bg2">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en-US"/>
            </a:p>
          </p:txBody>
        </p:sp>
        <p:sp>
          <p:nvSpPr>
            <p:cNvPr id="141" name="TextBox 140"/>
            <p:cNvSpPr txBox="1"/>
            <p:nvPr/>
          </p:nvSpPr>
          <p:spPr>
            <a:xfrm>
              <a:off x="6826050" y="1136003"/>
              <a:ext cx="1234825" cy="458208"/>
            </a:xfrm>
            <a:prstGeom prst="rect">
              <a:avLst/>
            </a:prstGeom>
            <a:noFill/>
          </p:spPr>
          <p:txBody>
            <a:bodyPr wrap="square" rtlCol="0" anchor="ctr" anchorCtr="0">
              <a:noAutofit/>
            </a:bodyPr>
            <a:lstStyle/>
            <a:p>
              <a:r>
                <a:rPr lang="en-US" sz="1600" b="1" dirty="0" smtClean="0">
                  <a:solidFill>
                    <a:schemeClr val="accent1"/>
                  </a:solidFill>
                </a:rPr>
                <a:t>HUMILITY</a:t>
              </a:r>
              <a:endParaRPr lang="en-US" sz="1600" b="1" dirty="0">
                <a:solidFill>
                  <a:schemeClr val="accent1"/>
                </a:solidFill>
              </a:endParaRPr>
            </a:p>
          </p:txBody>
        </p:sp>
      </p:grpSp>
      <p:cxnSp>
        <p:nvCxnSpPr>
          <p:cNvPr id="147" name="Straight Connector 146"/>
          <p:cNvCxnSpPr/>
          <p:nvPr/>
        </p:nvCxnSpPr>
        <p:spPr>
          <a:xfrm>
            <a:off x="3112627" y="3509190"/>
            <a:ext cx="0" cy="8620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820701" y="3509190"/>
            <a:ext cx="0" cy="8620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 xmlns:a16="http://schemas.microsoft.com/office/drawing/2014/main" id="{DC49C141-84FD-4D6C-A7C4-E2EE7C1F4FD4}"/>
              </a:ext>
            </a:extLst>
          </p:cNvPr>
          <p:cNvGrpSpPr/>
          <p:nvPr/>
        </p:nvGrpSpPr>
        <p:grpSpPr>
          <a:xfrm>
            <a:off x="1560528" y="1819792"/>
            <a:ext cx="1458171" cy="1450469"/>
            <a:chOff x="2882253" y="1581714"/>
            <a:chExt cx="1638523" cy="1599564"/>
          </a:xfrm>
        </p:grpSpPr>
        <p:grpSp>
          <p:nvGrpSpPr>
            <p:cNvPr id="150" name="Group 149"/>
            <p:cNvGrpSpPr/>
            <p:nvPr/>
          </p:nvGrpSpPr>
          <p:grpSpPr>
            <a:xfrm>
              <a:off x="2882253" y="1581714"/>
              <a:ext cx="1638523" cy="1599564"/>
              <a:chOff x="2846834" y="1581714"/>
              <a:chExt cx="1638523" cy="1599564"/>
            </a:xfrm>
            <a:gradFill flip="none" rotWithShape="1">
              <a:gsLst>
                <a:gs pos="0">
                  <a:schemeClr val="accent1">
                    <a:lumMod val="0"/>
                    <a:lumOff val="100000"/>
                  </a:schemeClr>
                </a:gs>
                <a:gs pos="35000">
                  <a:schemeClr val="accent1">
                    <a:lumMod val="0"/>
                    <a:lumOff val="100000"/>
                  </a:schemeClr>
                </a:gs>
                <a:gs pos="100000">
                  <a:schemeClr val="accent1">
                    <a:lumMod val="30000"/>
                    <a:lumOff val="70000"/>
                    <a:alpha val="42000"/>
                  </a:schemeClr>
                </a:gs>
              </a:gsLst>
              <a:lin ang="16200000" scaled="1"/>
              <a:tileRect/>
            </a:gradFill>
          </p:grpSpPr>
          <p:sp>
            <p:nvSpPr>
              <p:cNvPr id="152" name="Triangle 72"/>
              <p:cNvSpPr/>
              <p:nvPr/>
            </p:nvSpPr>
            <p:spPr>
              <a:xfrm rot="10800000">
                <a:off x="3755575" y="3034536"/>
                <a:ext cx="729782" cy="146742"/>
              </a:xfrm>
              <a:prstGeom prst="triangle">
                <a:avLst/>
              </a:prstGeom>
              <a:gradFill>
                <a:gsLst>
                  <a:gs pos="0">
                    <a:schemeClr val="accent1">
                      <a:lumMod val="0"/>
                      <a:lumOff val="100000"/>
                    </a:schemeClr>
                  </a:gs>
                  <a:gs pos="35000">
                    <a:schemeClr val="accent1">
                      <a:lumMod val="0"/>
                      <a:lumOff val="100000"/>
                    </a:schemeClr>
                  </a:gs>
                  <a:gs pos="100000">
                    <a:schemeClr val="accent1">
                      <a:lumMod val="30000"/>
                      <a:lumOff val="70000"/>
                      <a:alpha val="86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53" name="Rectangle 152"/>
              <p:cNvSpPr/>
              <p:nvPr/>
            </p:nvSpPr>
            <p:spPr>
              <a:xfrm>
                <a:off x="2846834" y="1581714"/>
                <a:ext cx="1638523" cy="1452102"/>
              </a:xfrm>
              <a:prstGeom prst="rect">
                <a:avLst/>
              </a:prstGeom>
              <a:gradFill>
                <a:gsLst>
                  <a:gs pos="0">
                    <a:schemeClr val="accent1">
                      <a:lumMod val="0"/>
                      <a:lumOff val="100000"/>
                    </a:schemeClr>
                  </a:gs>
                  <a:gs pos="35000">
                    <a:schemeClr val="accent1">
                      <a:lumMod val="0"/>
                      <a:lumOff val="100000"/>
                    </a:schemeClr>
                  </a:gs>
                  <a:gs pos="100000">
                    <a:schemeClr val="accent1">
                      <a:lumMod val="30000"/>
                      <a:lumOff val="70000"/>
                      <a:alpha val="86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151" name="TextBox 150"/>
            <p:cNvSpPr txBox="1"/>
            <p:nvPr/>
          </p:nvSpPr>
          <p:spPr>
            <a:xfrm>
              <a:off x="2954338" y="1691487"/>
              <a:ext cx="1367728" cy="1221888"/>
            </a:xfrm>
            <a:prstGeom prst="rect">
              <a:avLst/>
            </a:prstGeom>
            <a:noFill/>
          </p:spPr>
          <p:txBody>
            <a:bodyPr wrap="square" rtlCol="0">
              <a:normAutofit fontScale="92500"/>
            </a:bodyPr>
            <a:lstStyle/>
            <a:p>
              <a:r>
                <a:rPr lang="en-US" sz="1100" dirty="0" smtClean="0">
                  <a:solidFill>
                    <a:schemeClr val="tx2">
                      <a:lumMod val="25000"/>
                    </a:schemeClr>
                  </a:solidFill>
                  <a:ea typeface="Helvetica" charset="0"/>
                  <a:cs typeface="Helvetica" charset="0"/>
                </a:rPr>
                <a:t>Integrity is the antidote for the lust of the flesh.  </a:t>
              </a:r>
            </a:p>
            <a:p>
              <a:r>
                <a:rPr lang="en-US" sz="1100" dirty="0" smtClean="0">
                  <a:solidFill>
                    <a:schemeClr val="tx2">
                      <a:lumMod val="25000"/>
                    </a:schemeClr>
                  </a:solidFill>
                  <a:ea typeface="Helvetica" charset="0"/>
                  <a:cs typeface="Helvetica" charset="0"/>
                </a:rPr>
                <a:t>A leader has to put boundaries in their lives to keep it pure</a:t>
              </a:r>
              <a:endParaRPr lang="en-US" sz="1100" dirty="0">
                <a:solidFill>
                  <a:schemeClr val="tx2">
                    <a:lumMod val="25000"/>
                  </a:schemeClr>
                </a:solidFill>
                <a:ea typeface="Helvetica" charset="0"/>
                <a:cs typeface="Helvetica" charset="0"/>
              </a:endParaRPr>
            </a:p>
          </p:txBody>
        </p:sp>
      </p:grpSp>
      <p:grpSp>
        <p:nvGrpSpPr>
          <p:cNvPr id="154" name="Group 153">
            <a:extLst>
              <a:ext uri="{FF2B5EF4-FFF2-40B4-BE49-F238E27FC236}">
                <a16:creationId xmlns="" xmlns:a16="http://schemas.microsoft.com/office/drawing/2014/main" id="{7EA9621C-DFD5-48DD-9D33-0237684540F0}"/>
              </a:ext>
            </a:extLst>
          </p:cNvPr>
          <p:cNvGrpSpPr/>
          <p:nvPr/>
        </p:nvGrpSpPr>
        <p:grpSpPr>
          <a:xfrm>
            <a:off x="3250063" y="1819792"/>
            <a:ext cx="1458171" cy="1450469"/>
            <a:chOff x="4780755" y="1581714"/>
            <a:chExt cx="1638523" cy="1599564"/>
          </a:xfrm>
        </p:grpSpPr>
        <p:grpSp>
          <p:nvGrpSpPr>
            <p:cNvPr id="155" name="Group 154"/>
            <p:cNvGrpSpPr/>
            <p:nvPr/>
          </p:nvGrpSpPr>
          <p:grpSpPr>
            <a:xfrm>
              <a:off x="4780755" y="1581714"/>
              <a:ext cx="1638523" cy="1599564"/>
              <a:chOff x="2846834" y="1581714"/>
              <a:chExt cx="1638523" cy="1599564"/>
            </a:xfrm>
            <a:gradFill flip="none" rotWithShape="1">
              <a:gsLst>
                <a:gs pos="0">
                  <a:schemeClr val="accent1">
                    <a:lumMod val="0"/>
                    <a:lumOff val="100000"/>
                  </a:schemeClr>
                </a:gs>
                <a:gs pos="35000">
                  <a:schemeClr val="accent1">
                    <a:lumMod val="0"/>
                    <a:lumOff val="100000"/>
                  </a:schemeClr>
                </a:gs>
                <a:gs pos="100000">
                  <a:schemeClr val="accent1">
                    <a:lumMod val="30000"/>
                    <a:lumOff val="70000"/>
                    <a:alpha val="42000"/>
                  </a:schemeClr>
                </a:gs>
              </a:gsLst>
              <a:lin ang="16200000" scaled="1"/>
              <a:tileRect/>
            </a:gradFill>
          </p:grpSpPr>
          <p:sp>
            <p:nvSpPr>
              <p:cNvPr id="157" name="Triangle 77"/>
              <p:cNvSpPr/>
              <p:nvPr/>
            </p:nvSpPr>
            <p:spPr>
              <a:xfrm rot="10800000">
                <a:off x="3755575" y="3034536"/>
                <a:ext cx="729782" cy="146742"/>
              </a:xfrm>
              <a:prstGeom prst="triangle">
                <a:avLst/>
              </a:prstGeom>
              <a:gradFill>
                <a:gsLst>
                  <a:gs pos="0">
                    <a:schemeClr val="accent1">
                      <a:lumMod val="0"/>
                      <a:lumOff val="100000"/>
                    </a:schemeClr>
                  </a:gs>
                  <a:gs pos="35000">
                    <a:schemeClr val="accent1">
                      <a:lumMod val="0"/>
                      <a:lumOff val="100000"/>
                    </a:schemeClr>
                  </a:gs>
                  <a:gs pos="100000">
                    <a:schemeClr val="accent1">
                      <a:lumMod val="30000"/>
                      <a:lumOff val="70000"/>
                      <a:alpha val="86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58" name="Rectangle 157"/>
              <p:cNvSpPr/>
              <p:nvPr/>
            </p:nvSpPr>
            <p:spPr>
              <a:xfrm>
                <a:off x="2846834" y="1581714"/>
                <a:ext cx="1638523" cy="1452102"/>
              </a:xfrm>
              <a:prstGeom prst="rect">
                <a:avLst/>
              </a:prstGeom>
              <a:gradFill>
                <a:gsLst>
                  <a:gs pos="0">
                    <a:schemeClr val="accent1">
                      <a:lumMod val="0"/>
                      <a:lumOff val="100000"/>
                    </a:schemeClr>
                  </a:gs>
                  <a:gs pos="35000">
                    <a:schemeClr val="accent1">
                      <a:lumMod val="0"/>
                      <a:lumOff val="100000"/>
                    </a:schemeClr>
                  </a:gs>
                  <a:gs pos="100000">
                    <a:schemeClr val="accent1">
                      <a:lumMod val="30000"/>
                      <a:lumOff val="70000"/>
                      <a:alpha val="86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156" name="TextBox 155"/>
            <p:cNvSpPr txBox="1"/>
            <p:nvPr/>
          </p:nvSpPr>
          <p:spPr>
            <a:xfrm>
              <a:off x="4904244" y="1691487"/>
              <a:ext cx="1367728" cy="1221888"/>
            </a:xfrm>
            <a:prstGeom prst="rect">
              <a:avLst/>
            </a:prstGeom>
            <a:noFill/>
          </p:spPr>
          <p:txBody>
            <a:bodyPr wrap="square" rtlCol="0">
              <a:normAutofit/>
            </a:bodyPr>
            <a:lstStyle/>
            <a:p>
              <a:r>
                <a:rPr lang="en-US" sz="1100" dirty="0" smtClean="0">
                  <a:solidFill>
                    <a:schemeClr val="tx2">
                      <a:lumMod val="25000"/>
                    </a:schemeClr>
                  </a:solidFill>
                  <a:ea typeface="Helvetica" charset="0"/>
                  <a:cs typeface="Helvetica" charset="0"/>
                </a:rPr>
                <a:t>Generosity is the only antidote for the lust of the eyes or materialism.</a:t>
              </a:r>
              <a:endParaRPr lang="en-US" sz="1100" dirty="0">
                <a:solidFill>
                  <a:schemeClr val="tx2">
                    <a:lumMod val="25000"/>
                  </a:schemeClr>
                </a:solidFill>
                <a:ea typeface="Helvetica" charset="0"/>
                <a:cs typeface="Helvetica" charset="0"/>
              </a:endParaRPr>
            </a:p>
          </p:txBody>
        </p:sp>
      </p:grpSp>
      <p:grpSp>
        <p:nvGrpSpPr>
          <p:cNvPr id="159" name="Group 158">
            <a:extLst>
              <a:ext uri="{FF2B5EF4-FFF2-40B4-BE49-F238E27FC236}">
                <a16:creationId xmlns="" xmlns:a16="http://schemas.microsoft.com/office/drawing/2014/main" id="{A81DE8D2-DC76-4533-87E2-E265FFBD67C5}"/>
              </a:ext>
            </a:extLst>
          </p:cNvPr>
          <p:cNvGrpSpPr/>
          <p:nvPr/>
        </p:nvGrpSpPr>
        <p:grpSpPr>
          <a:xfrm>
            <a:off x="4939598" y="1819792"/>
            <a:ext cx="1458171" cy="1450469"/>
            <a:chOff x="6679256" y="1581714"/>
            <a:chExt cx="1638523" cy="1599564"/>
          </a:xfrm>
        </p:grpSpPr>
        <p:grpSp>
          <p:nvGrpSpPr>
            <p:cNvPr id="160" name="Group 159"/>
            <p:cNvGrpSpPr/>
            <p:nvPr/>
          </p:nvGrpSpPr>
          <p:grpSpPr>
            <a:xfrm>
              <a:off x="6679256" y="1581714"/>
              <a:ext cx="1638523" cy="1599564"/>
              <a:chOff x="2846834" y="1581714"/>
              <a:chExt cx="1638523" cy="1599564"/>
            </a:xfrm>
            <a:gradFill flip="none" rotWithShape="1">
              <a:gsLst>
                <a:gs pos="0">
                  <a:schemeClr val="accent1">
                    <a:lumMod val="0"/>
                    <a:lumOff val="100000"/>
                  </a:schemeClr>
                </a:gs>
                <a:gs pos="35000">
                  <a:schemeClr val="accent1">
                    <a:lumMod val="0"/>
                    <a:lumOff val="100000"/>
                  </a:schemeClr>
                </a:gs>
                <a:gs pos="100000">
                  <a:schemeClr val="accent1">
                    <a:lumMod val="30000"/>
                    <a:lumOff val="70000"/>
                    <a:alpha val="42000"/>
                  </a:schemeClr>
                </a:gs>
              </a:gsLst>
              <a:lin ang="16200000" scaled="1"/>
              <a:tileRect/>
            </a:gradFill>
          </p:grpSpPr>
          <p:sp>
            <p:nvSpPr>
              <p:cNvPr id="162" name="Triangle 82"/>
              <p:cNvSpPr/>
              <p:nvPr/>
            </p:nvSpPr>
            <p:spPr>
              <a:xfrm rot="10800000">
                <a:off x="3755575" y="3034536"/>
                <a:ext cx="729782" cy="146742"/>
              </a:xfrm>
              <a:prstGeom prst="triangle">
                <a:avLst/>
              </a:prstGeom>
              <a:gradFill>
                <a:gsLst>
                  <a:gs pos="0">
                    <a:schemeClr val="accent1">
                      <a:lumMod val="0"/>
                      <a:lumOff val="100000"/>
                    </a:schemeClr>
                  </a:gs>
                  <a:gs pos="35000">
                    <a:schemeClr val="accent1">
                      <a:lumMod val="0"/>
                      <a:lumOff val="100000"/>
                    </a:schemeClr>
                  </a:gs>
                  <a:gs pos="100000">
                    <a:schemeClr val="accent1">
                      <a:lumMod val="30000"/>
                      <a:lumOff val="70000"/>
                      <a:alpha val="86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63" name="Rectangle 162"/>
              <p:cNvSpPr/>
              <p:nvPr/>
            </p:nvSpPr>
            <p:spPr>
              <a:xfrm>
                <a:off x="2846834" y="1581714"/>
                <a:ext cx="1638523" cy="1452102"/>
              </a:xfrm>
              <a:prstGeom prst="rect">
                <a:avLst/>
              </a:prstGeom>
              <a:gradFill>
                <a:gsLst>
                  <a:gs pos="0">
                    <a:schemeClr val="accent1">
                      <a:lumMod val="0"/>
                      <a:lumOff val="100000"/>
                    </a:schemeClr>
                  </a:gs>
                  <a:gs pos="35000">
                    <a:schemeClr val="accent1">
                      <a:lumMod val="0"/>
                      <a:lumOff val="100000"/>
                    </a:schemeClr>
                  </a:gs>
                  <a:gs pos="100000">
                    <a:schemeClr val="accent1">
                      <a:lumMod val="30000"/>
                      <a:lumOff val="70000"/>
                      <a:alpha val="86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161" name="TextBox 160"/>
            <p:cNvSpPr txBox="1"/>
            <p:nvPr/>
          </p:nvSpPr>
          <p:spPr>
            <a:xfrm>
              <a:off x="6679257" y="1691487"/>
              <a:ext cx="1629881" cy="1221888"/>
            </a:xfrm>
            <a:prstGeom prst="rect">
              <a:avLst/>
            </a:prstGeom>
            <a:noFill/>
          </p:spPr>
          <p:txBody>
            <a:bodyPr wrap="square" rtlCol="0">
              <a:normAutofit/>
            </a:bodyPr>
            <a:lstStyle/>
            <a:p>
              <a:r>
                <a:rPr lang="en-US" sz="1100" dirty="0" smtClean="0">
                  <a:solidFill>
                    <a:schemeClr val="tx2">
                      <a:lumMod val="25000"/>
                    </a:schemeClr>
                  </a:solidFill>
                  <a:ea typeface="Helvetica" charset="0"/>
                  <a:cs typeface="Helvetica" charset="0"/>
                </a:rPr>
                <a:t>Humility is the antidote for a proud spirit.  Humility is recognizing your dependence on God</a:t>
              </a:r>
              <a:endParaRPr lang="en-US" sz="1100" dirty="0">
                <a:solidFill>
                  <a:schemeClr val="tx2">
                    <a:lumMod val="25000"/>
                  </a:schemeClr>
                </a:solidFill>
                <a:ea typeface="Helvetica" charset="0"/>
                <a:cs typeface="Helvetica" charset="0"/>
              </a:endParaRPr>
            </a:p>
          </p:txBody>
        </p:sp>
      </p:grpSp>
      <p:grpSp>
        <p:nvGrpSpPr>
          <p:cNvPr id="85" name="Group 84">
            <a:extLst>
              <a:ext uri="{FF2B5EF4-FFF2-40B4-BE49-F238E27FC236}">
                <a16:creationId xmlns="" xmlns:a16="http://schemas.microsoft.com/office/drawing/2014/main" id="{B5E4B5BD-73FC-4F15-8821-BD578E544E1A}"/>
              </a:ext>
            </a:extLst>
          </p:cNvPr>
          <p:cNvGrpSpPr/>
          <p:nvPr/>
        </p:nvGrpSpPr>
        <p:grpSpPr>
          <a:xfrm>
            <a:off x="3279021" y="1414075"/>
            <a:ext cx="1458171" cy="415498"/>
            <a:chOff x="2882254" y="1136003"/>
            <a:chExt cx="1638522" cy="458208"/>
          </a:xfrm>
        </p:grpSpPr>
        <p:sp>
          <p:nvSpPr>
            <p:cNvPr id="87" name="Rectangle 86"/>
            <p:cNvSpPr/>
            <p:nvPr/>
          </p:nvSpPr>
          <p:spPr>
            <a:xfrm flipV="1">
              <a:off x="2882254" y="1220085"/>
              <a:ext cx="1638522" cy="273455"/>
            </a:xfrm>
            <a:prstGeom prst="rect">
              <a:avLst/>
            </a:prstGeom>
            <a:gradFill flip="none" rotWithShape="1">
              <a:gsLst>
                <a:gs pos="0">
                  <a:schemeClr val="accent1">
                    <a:lumMod val="0"/>
                    <a:lumOff val="100000"/>
                  </a:schemeClr>
                </a:gs>
                <a:gs pos="35000">
                  <a:schemeClr val="accent1">
                    <a:lumMod val="0"/>
                    <a:lumOff val="100000"/>
                  </a:schemeClr>
                </a:gs>
                <a:gs pos="100000">
                  <a:schemeClr val="bg2">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en-US"/>
            </a:p>
          </p:txBody>
        </p:sp>
        <p:sp>
          <p:nvSpPr>
            <p:cNvPr id="88" name="TextBox 87"/>
            <p:cNvSpPr txBox="1"/>
            <p:nvPr/>
          </p:nvSpPr>
          <p:spPr>
            <a:xfrm>
              <a:off x="3004610" y="1136003"/>
              <a:ext cx="1336752" cy="458208"/>
            </a:xfrm>
            <a:prstGeom prst="rect">
              <a:avLst/>
            </a:prstGeom>
            <a:noFill/>
          </p:spPr>
          <p:txBody>
            <a:bodyPr wrap="square" rtlCol="0" anchor="ctr" anchorCtr="0">
              <a:normAutofit fontScale="70000" lnSpcReduction="20000"/>
            </a:bodyPr>
            <a:lstStyle/>
            <a:p>
              <a:r>
                <a:rPr lang="en-US" sz="2100" b="1" dirty="0" smtClean="0">
                  <a:solidFill>
                    <a:schemeClr val="accent1"/>
                  </a:solidFill>
                </a:rPr>
                <a:t>GENEROSITY</a:t>
              </a:r>
              <a:endParaRPr lang="en-US" sz="2100" b="1" dirty="0">
                <a:solidFill>
                  <a:schemeClr val="accent1"/>
                </a:solidFill>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238" y="3318866"/>
            <a:ext cx="1102520" cy="154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7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9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0-#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50"/>
                                        <p:tgtEl>
                                          <p:spTgt spid="1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1000"/>
                                        <p:tgtEl>
                                          <p:spTgt spid="92"/>
                                        </p:tgtEl>
                                      </p:cBhvr>
                                    </p:animEffect>
                                    <p:anim calcmode="lin" valueType="num">
                                      <p:cBhvr>
                                        <p:cTn id="26" dur="1000" fill="hold"/>
                                        <p:tgtEl>
                                          <p:spTgt spid="92"/>
                                        </p:tgtEl>
                                        <p:attrNameLst>
                                          <p:attrName>ppt_x</p:attrName>
                                        </p:attrNameLst>
                                      </p:cBhvr>
                                      <p:tavLst>
                                        <p:tav tm="0">
                                          <p:val>
                                            <p:strVal val="#ppt_x"/>
                                          </p:val>
                                        </p:tav>
                                        <p:tav tm="100000">
                                          <p:val>
                                            <p:strVal val="#ppt_x"/>
                                          </p:val>
                                        </p:tav>
                                      </p:tavLst>
                                    </p:anim>
                                    <p:anim calcmode="lin" valueType="num">
                                      <p:cBhvr>
                                        <p:cTn id="27" dur="1000" fill="hold"/>
                                        <p:tgtEl>
                                          <p:spTgt spid="92"/>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500"/>
                                        <p:tgtEl>
                                          <p:spTgt spid="149"/>
                                        </p:tgtEl>
                                      </p:cBhvr>
                                    </p:animEffect>
                                  </p:childTnLst>
                                </p:cTn>
                              </p:par>
                            </p:childTnLst>
                          </p:cTn>
                        </p:par>
                        <p:par>
                          <p:cTn id="32" fill="hold">
                            <p:stCondLst>
                              <p:cond delay="1500"/>
                            </p:stCondLst>
                            <p:childTnLst>
                              <p:par>
                                <p:cTn id="33" presetID="10" presetClass="entr" presetSubtype="0" fill="hold" nodeType="afterEffect">
                                  <p:stCondLst>
                                    <p:cond delay="25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wipe(down)">
                                      <p:cBhvr>
                                        <p:cTn id="40" dur="500"/>
                                        <p:tgtEl>
                                          <p:spTgt spid="147"/>
                                        </p:tgtEl>
                                      </p:cBhvr>
                                    </p:animEffect>
                                  </p:childTnLst>
                                </p:cTn>
                              </p:par>
                            </p:childTnLst>
                          </p:cTn>
                        </p:par>
                        <p:par>
                          <p:cTn id="41" fill="hold">
                            <p:stCondLst>
                              <p:cond delay="500"/>
                            </p:stCondLst>
                            <p:childTnLst>
                              <p:par>
                                <p:cTn id="42" presetID="47" presetClass="entr" presetSubtype="0" fill="hold"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1000"/>
                                        <p:tgtEl>
                                          <p:spTgt spid="85"/>
                                        </p:tgtEl>
                                      </p:cBhvr>
                                    </p:animEffect>
                                    <p:anim calcmode="lin" valueType="num">
                                      <p:cBhvr>
                                        <p:cTn id="45" dur="1000" fill="hold"/>
                                        <p:tgtEl>
                                          <p:spTgt spid="85"/>
                                        </p:tgtEl>
                                        <p:attrNameLst>
                                          <p:attrName>ppt_x</p:attrName>
                                        </p:attrNameLst>
                                      </p:cBhvr>
                                      <p:tavLst>
                                        <p:tav tm="0">
                                          <p:val>
                                            <p:strVal val="#ppt_x"/>
                                          </p:val>
                                        </p:tav>
                                        <p:tav tm="100000">
                                          <p:val>
                                            <p:strVal val="#ppt_x"/>
                                          </p:val>
                                        </p:tav>
                                      </p:tavLst>
                                    </p:anim>
                                    <p:anim calcmode="lin" valueType="num">
                                      <p:cBhvr>
                                        <p:cTn id="46" dur="1000" fill="hold"/>
                                        <p:tgtEl>
                                          <p:spTgt spid="85"/>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154"/>
                                        </p:tgtEl>
                                        <p:attrNameLst>
                                          <p:attrName>style.visibility</p:attrName>
                                        </p:attrNameLst>
                                      </p:cBhvr>
                                      <p:to>
                                        <p:strVal val="visible"/>
                                      </p:to>
                                    </p:set>
                                    <p:animEffect transition="in" filter="fade">
                                      <p:cBhvr>
                                        <p:cTn id="50" dur="500"/>
                                        <p:tgtEl>
                                          <p:spTgt spid="154"/>
                                        </p:tgtEl>
                                      </p:cBhvr>
                                    </p:animEffect>
                                  </p:childTnLst>
                                </p:cTn>
                              </p:par>
                            </p:childTnLst>
                          </p:cTn>
                        </p:par>
                        <p:par>
                          <p:cTn id="51" fill="hold">
                            <p:stCondLst>
                              <p:cond delay="2000"/>
                            </p:stCondLst>
                            <p:childTnLst>
                              <p:par>
                                <p:cTn id="52" presetID="10" presetClass="entr" presetSubtype="0" fill="hold" nodeType="afterEffect">
                                  <p:stCondLst>
                                    <p:cond delay="25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48"/>
                                        </p:tgtEl>
                                        <p:attrNameLst>
                                          <p:attrName>style.visibility</p:attrName>
                                        </p:attrNameLst>
                                      </p:cBhvr>
                                      <p:to>
                                        <p:strVal val="visible"/>
                                      </p:to>
                                    </p:set>
                                    <p:animEffect transition="in" filter="wipe(down)">
                                      <p:cBhvr>
                                        <p:cTn id="59" dur="500"/>
                                        <p:tgtEl>
                                          <p:spTgt spid="148"/>
                                        </p:tgtEl>
                                      </p:cBhvr>
                                    </p:animEffect>
                                  </p:childTnLst>
                                </p:cTn>
                              </p:par>
                            </p:childTnLst>
                          </p:cTn>
                        </p:par>
                        <p:par>
                          <p:cTn id="60" fill="hold">
                            <p:stCondLst>
                              <p:cond delay="500"/>
                            </p:stCondLst>
                            <p:childTnLst>
                              <p:par>
                                <p:cTn id="61" presetID="47" presetClass="entr" presetSubtype="0" fill="hold" nodeType="afterEffect">
                                  <p:stCondLst>
                                    <p:cond delay="0"/>
                                  </p:stCondLst>
                                  <p:childTnLst>
                                    <p:set>
                                      <p:cBhvr>
                                        <p:cTn id="62" dur="1" fill="hold">
                                          <p:stCondLst>
                                            <p:cond delay="0"/>
                                          </p:stCondLst>
                                        </p:cTn>
                                        <p:tgtEl>
                                          <p:spTgt spid="139"/>
                                        </p:tgtEl>
                                        <p:attrNameLst>
                                          <p:attrName>style.visibility</p:attrName>
                                        </p:attrNameLst>
                                      </p:cBhvr>
                                      <p:to>
                                        <p:strVal val="visible"/>
                                      </p:to>
                                    </p:set>
                                    <p:animEffect transition="in" filter="fade">
                                      <p:cBhvr>
                                        <p:cTn id="63" dur="1000"/>
                                        <p:tgtEl>
                                          <p:spTgt spid="139"/>
                                        </p:tgtEl>
                                      </p:cBhvr>
                                    </p:animEffect>
                                    <p:anim calcmode="lin" valueType="num">
                                      <p:cBhvr>
                                        <p:cTn id="64" dur="1000" fill="hold"/>
                                        <p:tgtEl>
                                          <p:spTgt spid="139"/>
                                        </p:tgtEl>
                                        <p:attrNameLst>
                                          <p:attrName>ppt_x</p:attrName>
                                        </p:attrNameLst>
                                      </p:cBhvr>
                                      <p:tavLst>
                                        <p:tav tm="0">
                                          <p:val>
                                            <p:strVal val="#ppt_x"/>
                                          </p:val>
                                        </p:tav>
                                        <p:tav tm="100000">
                                          <p:val>
                                            <p:strVal val="#ppt_x"/>
                                          </p:val>
                                        </p:tav>
                                      </p:tavLst>
                                    </p:anim>
                                    <p:anim calcmode="lin" valueType="num">
                                      <p:cBhvr>
                                        <p:cTn id="65" dur="1000" fill="hold"/>
                                        <p:tgtEl>
                                          <p:spTgt spid="139"/>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159"/>
                                        </p:tgtEl>
                                        <p:attrNameLst>
                                          <p:attrName>style.visibility</p:attrName>
                                        </p:attrNameLst>
                                      </p:cBhvr>
                                      <p:to>
                                        <p:strVal val="visible"/>
                                      </p:to>
                                    </p:set>
                                    <p:animEffect transition="in" filter="fade">
                                      <p:cBhvr>
                                        <p:cTn id="6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rot="16200000">
            <a:off x="1184599" y="1843385"/>
            <a:ext cx="1533764" cy="3682325"/>
            <a:chOff x="7051924" y="296780"/>
            <a:chExt cx="1803162" cy="4329107"/>
          </a:xfrm>
          <a:solidFill>
            <a:schemeClr val="tx1">
              <a:alpha val="3000"/>
            </a:schemeClr>
          </a:solidFill>
        </p:grpSpPr>
        <p:sp>
          <p:nvSpPr>
            <p:cNvPr id="61" name="Hexagon 60"/>
            <p:cNvSpPr/>
            <p:nvPr/>
          </p:nvSpPr>
          <p:spPr>
            <a:xfrm>
              <a:off x="7860942" y="1156859"/>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2" name="Hexagon 61"/>
            <p:cNvSpPr/>
            <p:nvPr/>
          </p:nvSpPr>
          <p:spPr>
            <a:xfrm>
              <a:off x="7051924" y="160953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3" name="Hexagon 62"/>
            <p:cNvSpPr/>
            <p:nvPr/>
          </p:nvSpPr>
          <p:spPr>
            <a:xfrm>
              <a:off x="7865941" y="204409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4" name="Hexagon 63"/>
            <p:cNvSpPr/>
            <p:nvPr/>
          </p:nvSpPr>
          <p:spPr>
            <a:xfrm>
              <a:off x="7296488" y="291478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5" name="Hexagon 64"/>
            <p:cNvSpPr/>
            <p:nvPr/>
          </p:nvSpPr>
          <p:spPr>
            <a:xfrm>
              <a:off x="7888900" y="379296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6" name="Hexagon 65"/>
            <p:cNvSpPr/>
            <p:nvPr/>
          </p:nvSpPr>
          <p:spPr>
            <a:xfrm>
              <a:off x="7286636" y="296780"/>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grpSp>
        <p:nvGrpSpPr>
          <p:cNvPr id="5" name="Group 4">
            <a:extLst>
              <a:ext uri="{FF2B5EF4-FFF2-40B4-BE49-F238E27FC236}">
                <a16:creationId xmlns="" xmlns:a16="http://schemas.microsoft.com/office/drawing/2014/main" id="{6014A900-0638-43DD-975D-E714203325C6}"/>
              </a:ext>
            </a:extLst>
          </p:cNvPr>
          <p:cNvGrpSpPr/>
          <p:nvPr/>
        </p:nvGrpSpPr>
        <p:grpSpPr>
          <a:xfrm>
            <a:off x="1462127" y="1184493"/>
            <a:ext cx="5023137" cy="2409395"/>
            <a:chOff x="1409037" y="1316918"/>
            <a:chExt cx="4845238" cy="1972433"/>
          </a:xfrm>
        </p:grpSpPr>
        <p:grpSp>
          <p:nvGrpSpPr>
            <p:cNvPr id="3" name="Group 2"/>
            <p:cNvGrpSpPr/>
            <p:nvPr/>
          </p:nvGrpSpPr>
          <p:grpSpPr>
            <a:xfrm>
              <a:off x="1409037" y="1316918"/>
              <a:ext cx="4845238" cy="1972433"/>
              <a:chOff x="1878713" y="898637"/>
              <a:chExt cx="6460317" cy="2629911"/>
            </a:xfrm>
            <a:effectLst>
              <a:outerShdw blurRad="152400" dist="317500" dir="5400000" sx="90000" sy="-19000" rotWithShape="0">
                <a:prstClr val="black">
                  <a:alpha val="15000"/>
                </a:prstClr>
              </a:outerShdw>
            </a:effectLst>
          </p:grpSpPr>
          <p:sp>
            <p:nvSpPr>
              <p:cNvPr id="126" name="Oval 15"/>
              <p:cNvSpPr/>
              <p:nvPr/>
            </p:nvSpPr>
            <p:spPr>
              <a:xfrm flipH="1">
                <a:off x="7890974" y="1319325"/>
                <a:ext cx="448056" cy="1699327"/>
              </a:xfrm>
              <a:custGeom>
                <a:avLst/>
                <a:gdLst/>
                <a:ahLst/>
                <a:cxnLst/>
                <a:rect l="l" t="t" r="r" b="b"/>
                <a:pathLst>
                  <a:path w="444512" h="1699327">
                    <a:moveTo>
                      <a:pt x="394459" y="1620689"/>
                    </a:moveTo>
                    <a:cubicBezTo>
                      <a:pt x="406579" y="1644693"/>
                      <a:pt x="423880" y="1663540"/>
                      <a:pt x="444512" y="1675404"/>
                    </a:cubicBezTo>
                    <a:cubicBezTo>
                      <a:pt x="423789" y="1691217"/>
                      <a:pt x="401691" y="1699327"/>
                      <a:pt x="378963" y="1699327"/>
                    </a:cubicBezTo>
                    <a:lnTo>
                      <a:pt x="322502" y="1682192"/>
                    </a:lnTo>
                    <a:cubicBezTo>
                      <a:pt x="347817" y="1671281"/>
                      <a:pt x="371997" y="1650345"/>
                      <a:pt x="394459" y="1620689"/>
                    </a:cubicBezTo>
                    <a:close/>
                    <a:moveTo>
                      <a:pt x="378963" y="4677"/>
                    </a:moveTo>
                    <a:cubicBezTo>
                      <a:pt x="391087" y="4677"/>
                      <a:pt x="403032" y="6985"/>
                      <a:pt x="414563" y="11895"/>
                    </a:cubicBezTo>
                    <a:cubicBezTo>
                      <a:pt x="401809" y="26054"/>
                      <a:pt x="391431" y="42022"/>
                      <a:pt x="383646" y="59332"/>
                    </a:cubicBezTo>
                    <a:cubicBezTo>
                      <a:pt x="369540" y="40942"/>
                      <a:pt x="353975" y="26980"/>
                      <a:pt x="337912" y="17135"/>
                    </a:cubicBezTo>
                    <a:cubicBezTo>
                      <a:pt x="350273" y="7965"/>
                      <a:pt x="364490" y="4677"/>
                      <a:pt x="378963" y="4677"/>
                    </a:cubicBezTo>
                    <a:close/>
                    <a:moveTo>
                      <a:pt x="281451" y="0"/>
                    </a:moveTo>
                    <a:lnTo>
                      <a:pt x="337912" y="17135"/>
                    </a:lnTo>
                    <a:cubicBezTo>
                      <a:pt x="201150" y="76084"/>
                      <a:pt x="97512" y="427606"/>
                      <a:pt x="97512" y="852002"/>
                    </a:cubicBezTo>
                    <a:cubicBezTo>
                      <a:pt x="97512" y="1261706"/>
                      <a:pt x="194100" y="1603495"/>
                      <a:pt x="322502" y="1682192"/>
                    </a:cubicBezTo>
                    <a:cubicBezTo>
                      <a:pt x="310141" y="1691362"/>
                      <a:pt x="295924" y="1694651"/>
                      <a:pt x="281451" y="1694651"/>
                    </a:cubicBezTo>
                    <a:cubicBezTo>
                      <a:pt x="126010" y="1694651"/>
                      <a:pt x="0" y="1315290"/>
                      <a:pt x="0" y="847325"/>
                    </a:cubicBezTo>
                    <a:cubicBezTo>
                      <a:pt x="0" y="379360"/>
                      <a:pt x="126010" y="0"/>
                      <a:pt x="28145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27" name="Oval 15"/>
              <p:cNvSpPr/>
              <p:nvPr/>
            </p:nvSpPr>
            <p:spPr>
              <a:xfrm>
                <a:off x="1878713" y="1319325"/>
                <a:ext cx="444512" cy="1699327"/>
              </a:xfrm>
              <a:custGeom>
                <a:avLst/>
                <a:gdLst/>
                <a:ahLst/>
                <a:cxnLst/>
                <a:rect l="l" t="t" r="r" b="b"/>
                <a:pathLst>
                  <a:path w="444512" h="1699327">
                    <a:moveTo>
                      <a:pt x="394459" y="1620689"/>
                    </a:moveTo>
                    <a:cubicBezTo>
                      <a:pt x="406579" y="1644693"/>
                      <a:pt x="423880" y="1663540"/>
                      <a:pt x="444512" y="1675404"/>
                    </a:cubicBezTo>
                    <a:cubicBezTo>
                      <a:pt x="423789" y="1691217"/>
                      <a:pt x="401691" y="1699327"/>
                      <a:pt x="378963" y="1699327"/>
                    </a:cubicBezTo>
                    <a:lnTo>
                      <a:pt x="322502" y="1682192"/>
                    </a:lnTo>
                    <a:cubicBezTo>
                      <a:pt x="347817" y="1671281"/>
                      <a:pt x="371997" y="1650345"/>
                      <a:pt x="394459" y="1620689"/>
                    </a:cubicBezTo>
                    <a:close/>
                    <a:moveTo>
                      <a:pt x="378963" y="4677"/>
                    </a:moveTo>
                    <a:cubicBezTo>
                      <a:pt x="391087" y="4677"/>
                      <a:pt x="403032" y="6985"/>
                      <a:pt x="414563" y="11895"/>
                    </a:cubicBezTo>
                    <a:cubicBezTo>
                      <a:pt x="401809" y="26054"/>
                      <a:pt x="391431" y="42022"/>
                      <a:pt x="383646" y="59332"/>
                    </a:cubicBezTo>
                    <a:cubicBezTo>
                      <a:pt x="369540" y="40942"/>
                      <a:pt x="353975" y="26980"/>
                      <a:pt x="337912" y="17135"/>
                    </a:cubicBezTo>
                    <a:cubicBezTo>
                      <a:pt x="350273" y="7965"/>
                      <a:pt x="364490" y="4677"/>
                      <a:pt x="378963" y="4677"/>
                    </a:cubicBezTo>
                    <a:close/>
                    <a:moveTo>
                      <a:pt x="281451" y="0"/>
                    </a:moveTo>
                    <a:lnTo>
                      <a:pt x="337912" y="17135"/>
                    </a:lnTo>
                    <a:cubicBezTo>
                      <a:pt x="201150" y="76084"/>
                      <a:pt x="97512" y="427606"/>
                      <a:pt x="97512" y="852002"/>
                    </a:cubicBezTo>
                    <a:cubicBezTo>
                      <a:pt x="97512" y="1261706"/>
                      <a:pt x="194100" y="1603495"/>
                      <a:pt x="322502" y="1682192"/>
                    </a:cubicBezTo>
                    <a:cubicBezTo>
                      <a:pt x="310141" y="1691362"/>
                      <a:pt x="295924" y="1694651"/>
                      <a:pt x="281451" y="1694651"/>
                    </a:cubicBezTo>
                    <a:cubicBezTo>
                      <a:pt x="126010" y="1694651"/>
                      <a:pt x="0" y="1315290"/>
                      <a:pt x="0" y="847325"/>
                    </a:cubicBezTo>
                    <a:cubicBezTo>
                      <a:pt x="0" y="379360"/>
                      <a:pt x="126010" y="0"/>
                      <a:pt x="28145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4" name="Rounded Rectangle 3"/>
              <p:cNvSpPr/>
              <p:nvPr/>
            </p:nvSpPr>
            <p:spPr>
              <a:xfrm>
                <a:off x="2298099" y="898637"/>
                <a:ext cx="5619289" cy="2629911"/>
              </a:xfrm>
              <a:custGeom>
                <a:avLst/>
                <a:gdLst>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3333289 w 5619289"/>
                  <a:gd name="connsiteY21" fmla="*/ 0 h 2629911"/>
                  <a:gd name="connsiteX22" fmla="*/ 3779704 w 5619289"/>
                  <a:gd name="connsiteY22" fmla="*/ 0 h 2629911"/>
                  <a:gd name="connsiteX23" fmla="*/ 5050208 w 5619289"/>
                  <a:gd name="connsiteY23" fmla="*/ 0 h 2629911"/>
                  <a:gd name="connsiteX24" fmla="*/ 5618835 w 5619289"/>
                  <a:gd name="connsiteY24" fmla="*/ 1272845 h 2629911"/>
                  <a:gd name="connsiteX25" fmla="*/ 5050208 w 5619289"/>
                  <a:gd name="connsiteY25" fmla="*/ 2629911 h 2629911"/>
                  <a:gd name="connsiteX26" fmla="*/ 3779704 w 5619289"/>
                  <a:gd name="connsiteY26" fmla="*/ 2629911 h 2629911"/>
                  <a:gd name="connsiteX27" fmla="*/ 3333289 w 5619289"/>
                  <a:gd name="connsiteY27" fmla="*/ 2629911 h 2629911"/>
                  <a:gd name="connsiteX28" fmla="*/ 3184645 w 5619289"/>
                  <a:gd name="connsiteY28" fmla="*/ 2629911 h 2629911"/>
                  <a:gd name="connsiteX29" fmla="*/ 2907251 w 5619289"/>
                  <a:gd name="connsiteY29" fmla="*/ 2172273 h 2629911"/>
                  <a:gd name="connsiteX30" fmla="*/ 2696275 w 5619289"/>
                  <a:gd name="connsiteY30" fmla="*/ 2164181 h 2629911"/>
                  <a:gd name="connsiteX31" fmla="*/ 2411755 w 5619289"/>
                  <a:gd name="connsiteY31" fmla="*/ 2629911 h 2629911"/>
                  <a:gd name="connsiteX32" fmla="*/ 2282678 w 5619289"/>
                  <a:gd name="connsiteY32" fmla="*/ 2629911 h 2629911"/>
                  <a:gd name="connsiteX33" fmla="*/ 1789063 w 5619289"/>
                  <a:gd name="connsiteY33" fmla="*/ 2629911 h 2629911"/>
                  <a:gd name="connsiteX34" fmla="*/ 568254 w 5619289"/>
                  <a:gd name="connsiteY34" fmla="*/ 2629911 h 2629911"/>
                  <a:gd name="connsiteX35" fmla="*/ 454 w 5619289"/>
                  <a:gd name="connsiteY35" fmla="*/ 1272845 h 2629911"/>
                  <a:gd name="connsiteX36" fmla="*/ 568254 w 5619289"/>
                  <a:gd name="connsiteY36" fmla="*/ 0 h 2629911"/>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3333289 w 5619289"/>
                  <a:gd name="connsiteY21" fmla="*/ 0 h 2629911"/>
                  <a:gd name="connsiteX22" fmla="*/ 5050208 w 5619289"/>
                  <a:gd name="connsiteY22" fmla="*/ 0 h 2629911"/>
                  <a:gd name="connsiteX23" fmla="*/ 5618835 w 5619289"/>
                  <a:gd name="connsiteY23" fmla="*/ 1272845 h 2629911"/>
                  <a:gd name="connsiteX24" fmla="*/ 5050208 w 5619289"/>
                  <a:gd name="connsiteY24" fmla="*/ 2629911 h 2629911"/>
                  <a:gd name="connsiteX25" fmla="*/ 3779704 w 5619289"/>
                  <a:gd name="connsiteY25" fmla="*/ 2629911 h 2629911"/>
                  <a:gd name="connsiteX26" fmla="*/ 3333289 w 5619289"/>
                  <a:gd name="connsiteY26" fmla="*/ 2629911 h 2629911"/>
                  <a:gd name="connsiteX27" fmla="*/ 3184645 w 5619289"/>
                  <a:gd name="connsiteY27" fmla="*/ 2629911 h 2629911"/>
                  <a:gd name="connsiteX28" fmla="*/ 2907251 w 5619289"/>
                  <a:gd name="connsiteY28" fmla="*/ 2172273 h 2629911"/>
                  <a:gd name="connsiteX29" fmla="*/ 2696275 w 5619289"/>
                  <a:gd name="connsiteY29" fmla="*/ 2164181 h 2629911"/>
                  <a:gd name="connsiteX30" fmla="*/ 2411755 w 5619289"/>
                  <a:gd name="connsiteY30" fmla="*/ 2629911 h 2629911"/>
                  <a:gd name="connsiteX31" fmla="*/ 2282678 w 5619289"/>
                  <a:gd name="connsiteY31" fmla="*/ 2629911 h 2629911"/>
                  <a:gd name="connsiteX32" fmla="*/ 1789063 w 5619289"/>
                  <a:gd name="connsiteY32" fmla="*/ 2629911 h 2629911"/>
                  <a:gd name="connsiteX33" fmla="*/ 568254 w 5619289"/>
                  <a:gd name="connsiteY33" fmla="*/ 2629911 h 2629911"/>
                  <a:gd name="connsiteX34" fmla="*/ 454 w 5619289"/>
                  <a:gd name="connsiteY34" fmla="*/ 1272845 h 2629911"/>
                  <a:gd name="connsiteX35" fmla="*/ 568254 w 5619289"/>
                  <a:gd name="connsiteY35" fmla="*/ 0 h 2629911"/>
                  <a:gd name="connsiteX0" fmla="*/ 618466 w 5619289"/>
                  <a:gd name="connsiteY0" fmla="*/ 129375 h 2629911"/>
                  <a:gd name="connsiteX1" fmla="*/ 65178 w 5619289"/>
                  <a:gd name="connsiteY1" fmla="*/ 1272977 h 2629911"/>
                  <a:gd name="connsiteX2" fmla="*/ 618466 w 5619289"/>
                  <a:gd name="connsiteY2" fmla="*/ 2492249 h 2629911"/>
                  <a:gd name="connsiteX3" fmla="*/ 1808071 w 5619289"/>
                  <a:gd name="connsiteY3" fmla="*/ 2492249 h 2629911"/>
                  <a:gd name="connsiteX4" fmla="*/ 2289069 w 5619289"/>
                  <a:gd name="connsiteY4" fmla="*/ 2492249 h 2629911"/>
                  <a:gd name="connsiteX5" fmla="*/ 2414847 w 5619289"/>
                  <a:gd name="connsiteY5" fmla="*/ 2492249 h 2629911"/>
                  <a:gd name="connsiteX6" fmla="*/ 2692095 w 5619289"/>
                  <a:gd name="connsiteY6" fmla="*/ 2073809 h 2629911"/>
                  <a:gd name="connsiteX7" fmla="*/ 2897678 w 5619289"/>
                  <a:gd name="connsiteY7" fmla="*/ 2081079 h 2629911"/>
                  <a:gd name="connsiteX8" fmla="*/ 3167982 w 5619289"/>
                  <a:gd name="connsiteY8" fmla="*/ 2492249 h 2629911"/>
                  <a:gd name="connsiteX9" fmla="*/ 3312827 w 5619289"/>
                  <a:gd name="connsiteY9" fmla="*/ 2492249 h 2629911"/>
                  <a:gd name="connsiteX10" fmla="*/ 3747831 w 5619289"/>
                  <a:gd name="connsiteY10" fmla="*/ 2492249 h 2629911"/>
                  <a:gd name="connsiteX11" fmla="*/ 4985862 w 5619289"/>
                  <a:gd name="connsiteY11" fmla="*/ 2492249 h 2629911"/>
                  <a:gd name="connsiteX12" fmla="*/ 5539955 w 5619289"/>
                  <a:gd name="connsiteY12" fmla="*/ 1272977 h 2629911"/>
                  <a:gd name="connsiteX13" fmla="*/ 4985862 w 5619289"/>
                  <a:gd name="connsiteY13" fmla="*/ 129375 h 2629911"/>
                  <a:gd name="connsiteX14" fmla="*/ 3747831 w 5619289"/>
                  <a:gd name="connsiteY14" fmla="*/ 129375 h 2629911"/>
                  <a:gd name="connsiteX15" fmla="*/ 3312827 w 5619289"/>
                  <a:gd name="connsiteY15" fmla="*/ 129375 h 2629911"/>
                  <a:gd name="connsiteX16" fmla="*/ 2289069 w 5619289"/>
                  <a:gd name="connsiteY16" fmla="*/ 129375 h 2629911"/>
                  <a:gd name="connsiteX17" fmla="*/ 1808071 w 5619289"/>
                  <a:gd name="connsiteY17" fmla="*/ 129375 h 2629911"/>
                  <a:gd name="connsiteX18" fmla="*/ 618466 w 5619289"/>
                  <a:gd name="connsiteY18" fmla="*/ 129375 h 2629911"/>
                  <a:gd name="connsiteX19" fmla="*/ 568254 w 5619289"/>
                  <a:gd name="connsiteY19" fmla="*/ 0 h 2629911"/>
                  <a:gd name="connsiteX20" fmla="*/ 2282678 w 5619289"/>
                  <a:gd name="connsiteY20" fmla="*/ 0 h 2629911"/>
                  <a:gd name="connsiteX21" fmla="*/ 5050208 w 5619289"/>
                  <a:gd name="connsiteY21" fmla="*/ 0 h 2629911"/>
                  <a:gd name="connsiteX22" fmla="*/ 5618835 w 5619289"/>
                  <a:gd name="connsiteY22" fmla="*/ 1272845 h 2629911"/>
                  <a:gd name="connsiteX23" fmla="*/ 5050208 w 5619289"/>
                  <a:gd name="connsiteY23" fmla="*/ 2629911 h 2629911"/>
                  <a:gd name="connsiteX24" fmla="*/ 3779704 w 5619289"/>
                  <a:gd name="connsiteY24" fmla="*/ 2629911 h 2629911"/>
                  <a:gd name="connsiteX25" fmla="*/ 3333289 w 5619289"/>
                  <a:gd name="connsiteY25" fmla="*/ 2629911 h 2629911"/>
                  <a:gd name="connsiteX26" fmla="*/ 3184645 w 5619289"/>
                  <a:gd name="connsiteY26" fmla="*/ 2629911 h 2629911"/>
                  <a:gd name="connsiteX27" fmla="*/ 2907251 w 5619289"/>
                  <a:gd name="connsiteY27" fmla="*/ 2172273 h 2629911"/>
                  <a:gd name="connsiteX28" fmla="*/ 2696275 w 5619289"/>
                  <a:gd name="connsiteY28" fmla="*/ 2164181 h 2629911"/>
                  <a:gd name="connsiteX29" fmla="*/ 2411755 w 5619289"/>
                  <a:gd name="connsiteY29" fmla="*/ 2629911 h 2629911"/>
                  <a:gd name="connsiteX30" fmla="*/ 2282678 w 5619289"/>
                  <a:gd name="connsiteY30" fmla="*/ 2629911 h 2629911"/>
                  <a:gd name="connsiteX31" fmla="*/ 1789063 w 5619289"/>
                  <a:gd name="connsiteY31" fmla="*/ 2629911 h 2629911"/>
                  <a:gd name="connsiteX32" fmla="*/ 568254 w 5619289"/>
                  <a:gd name="connsiteY32" fmla="*/ 2629911 h 2629911"/>
                  <a:gd name="connsiteX33" fmla="*/ 454 w 5619289"/>
                  <a:gd name="connsiteY33" fmla="*/ 1272845 h 2629911"/>
                  <a:gd name="connsiteX34" fmla="*/ 568254 w 5619289"/>
                  <a:gd name="connsiteY34" fmla="*/ 0 h 262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19289" h="2629911">
                    <a:moveTo>
                      <a:pt x="618466" y="129375"/>
                    </a:moveTo>
                    <a:cubicBezTo>
                      <a:pt x="151526" y="255754"/>
                      <a:pt x="57293" y="871895"/>
                      <a:pt x="65178" y="1272977"/>
                    </a:cubicBezTo>
                    <a:cubicBezTo>
                      <a:pt x="73064" y="1674060"/>
                      <a:pt x="198838" y="2392035"/>
                      <a:pt x="618466" y="2492249"/>
                    </a:cubicBezTo>
                    <a:lnTo>
                      <a:pt x="1808071" y="2492249"/>
                    </a:lnTo>
                    <a:lnTo>
                      <a:pt x="2289069" y="2492249"/>
                    </a:lnTo>
                    <a:lnTo>
                      <a:pt x="2414847" y="2492249"/>
                    </a:lnTo>
                    <a:cubicBezTo>
                      <a:pt x="2513658" y="2318470"/>
                      <a:pt x="2641054" y="2142589"/>
                      <a:pt x="2692095" y="2073809"/>
                    </a:cubicBezTo>
                    <a:cubicBezTo>
                      <a:pt x="2791907" y="1939307"/>
                      <a:pt x="2799356" y="1945365"/>
                      <a:pt x="2897678" y="2081079"/>
                    </a:cubicBezTo>
                    <a:cubicBezTo>
                      <a:pt x="2947532" y="2149892"/>
                      <a:pt x="3071305" y="2321822"/>
                      <a:pt x="3167982" y="2492249"/>
                    </a:cubicBezTo>
                    <a:lnTo>
                      <a:pt x="3312827" y="2492249"/>
                    </a:lnTo>
                    <a:lnTo>
                      <a:pt x="3747831" y="2492249"/>
                    </a:lnTo>
                    <a:lnTo>
                      <a:pt x="4985862" y="2492249"/>
                    </a:lnTo>
                    <a:cubicBezTo>
                      <a:pt x="5406101" y="2392035"/>
                      <a:pt x="5532058" y="1674060"/>
                      <a:pt x="5539955" y="1272977"/>
                    </a:cubicBezTo>
                    <a:cubicBezTo>
                      <a:pt x="5547851" y="871895"/>
                      <a:pt x="5453482" y="255754"/>
                      <a:pt x="4985862" y="129375"/>
                    </a:cubicBezTo>
                    <a:lnTo>
                      <a:pt x="3747831" y="129375"/>
                    </a:lnTo>
                    <a:lnTo>
                      <a:pt x="3312827" y="129375"/>
                    </a:lnTo>
                    <a:lnTo>
                      <a:pt x="2289069" y="129375"/>
                    </a:lnTo>
                    <a:lnTo>
                      <a:pt x="1808071" y="129375"/>
                    </a:lnTo>
                    <a:lnTo>
                      <a:pt x="618466" y="129375"/>
                    </a:lnTo>
                    <a:close/>
                    <a:moveTo>
                      <a:pt x="568254" y="0"/>
                    </a:moveTo>
                    <a:lnTo>
                      <a:pt x="2282678" y="0"/>
                    </a:lnTo>
                    <a:lnTo>
                      <a:pt x="5050208" y="0"/>
                    </a:lnTo>
                    <a:cubicBezTo>
                      <a:pt x="5530094" y="140662"/>
                      <a:pt x="5626938" y="826435"/>
                      <a:pt x="5618835" y="1272845"/>
                    </a:cubicBezTo>
                    <a:cubicBezTo>
                      <a:pt x="5610731" y="1719255"/>
                      <a:pt x="5481470" y="2518371"/>
                      <a:pt x="5050208" y="2629911"/>
                    </a:cubicBezTo>
                    <a:lnTo>
                      <a:pt x="3779704" y="2629911"/>
                    </a:lnTo>
                    <a:lnTo>
                      <a:pt x="3333289" y="2629911"/>
                    </a:lnTo>
                    <a:lnTo>
                      <a:pt x="3184645" y="2629911"/>
                    </a:lnTo>
                    <a:cubicBezTo>
                      <a:pt x="3085432" y="2440223"/>
                      <a:pt x="2958412" y="2248863"/>
                      <a:pt x="2907251" y="2172273"/>
                    </a:cubicBezTo>
                    <a:cubicBezTo>
                      <a:pt x="2806350" y="2021222"/>
                      <a:pt x="2798705" y="2014479"/>
                      <a:pt x="2696275" y="2164181"/>
                    </a:cubicBezTo>
                    <a:cubicBezTo>
                      <a:pt x="2643895" y="2240734"/>
                      <a:pt x="2513158" y="2436492"/>
                      <a:pt x="2411755" y="2629911"/>
                    </a:cubicBezTo>
                    <a:lnTo>
                      <a:pt x="2282678" y="2629911"/>
                    </a:lnTo>
                    <a:lnTo>
                      <a:pt x="1789063" y="2629911"/>
                    </a:lnTo>
                    <a:lnTo>
                      <a:pt x="568254" y="2629911"/>
                    </a:lnTo>
                    <a:cubicBezTo>
                      <a:pt x="137619" y="2518371"/>
                      <a:pt x="8546" y="1719255"/>
                      <a:pt x="454" y="1272845"/>
                    </a:cubicBezTo>
                    <a:cubicBezTo>
                      <a:pt x="-7638" y="826435"/>
                      <a:pt x="89066" y="140662"/>
                      <a:pt x="568254" y="0"/>
                    </a:cubicBezTo>
                    <a:close/>
                  </a:path>
                </a:pathLst>
              </a:custGeom>
              <a:solidFill>
                <a:schemeClr val="accent5"/>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5" name="Rounded Rectangle 3"/>
              <p:cNvSpPr/>
              <p:nvPr/>
            </p:nvSpPr>
            <p:spPr>
              <a:xfrm>
                <a:off x="2368788" y="1024016"/>
                <a:ext cx="5475662" cy="2362874"/>
              </a:xfrm>
              <a:custGeom>
                <a:avLst/>
                <a:gdLst/>
                <a:ahLst/>
                <a:cxnLst/>
                <a:rect l="l" t="t" r="r" b="b"/>
                <a:pathLst>
                  <a:path w="5475662" h="2362874">
                    <a:moveTo>
                      <a:pt x="553731" y="0"/>
                    </a:moveTo>
                    <a:lnTo>
                      <a:pt x="1743336" y="0"/>
                    </a:lnTo>
                    <a:lnTo>
                      <a:pt x="2224334" y="0"/>
                    </a:lnTo>
                    <a:lnTo>
                      <a:pt x="3248092" y="0"/>
                    </a:lnTo>
                    <a:lnTo>
                      <a:pt x="3683096" y="0"/>
                    </a:lnTo>
                    <a:lnTo>
                      <a:pt x="4921127" y="0"/>
                    </a:lnTo>
                    <a:cubicBezTo>
                      <a:pt x="5388747" y="126379"/>
                      <a:pt x="5483116" y="742520"/>
                      <a:pt x="5475220" y="1143602"/>
                    </a:cubicBezTo>
                    <a:cubicBezTo>
                      <a:pt x="5467323" y="1544685"/>
                      <a:pt x="5341366" y="2262660"/>
                      <a:pt x="4921127" y="2362874"/>
                    </a:cubicBezTo>
                    <a:lnTo>
                      <a:pt x="3683096" y="2362874"/>
                    </a:lnTo>
                    <a:lnTo>
                      <a:pt x="3248092" y="2362874"/>
                    </a:lnTo>
                    <a:lnTo>
                      <a:pt x="3103247" y="2362874"/>
                    </a:lnTo>
                    <a:cubicBezTo>
                      <a:pt x="3006570" y="2192447"/>
                      <a:pt x="2882797" y="2020517"/>
                      <a:pt x="2832943" y="1951704"/>
                    </a:cubicBezTo>
                    <a:cubicBezTo>
                      <a:pt x="2734621" y="1815990"/>
                      <a:pt x="2727172" y="1809932"/>
                      <a:pt x="2627360" y="1944434"/>
                    </a:cubicBezTo>
                    <a:cubicBezTo>
                      <a:pt x="2576319" y="2013214"/>
                      <a:pt x="2448923" y="2189095"/>
                      <a:pt x="2350112" y="2362874"/>
                    </a:cubicBezTo>
                    <a:lnTo>
                      <a:pt x="2224334" y="2362874"/>
                    </a:lnTo>
                    <a:lnTo>
                      <a:pt x="1743336" y="2362874"/>
                    </a:lnTo>
                    <a:lnTo>
                      <a:pt x="553731" y="2362874"/>
                    </a:lnTo>
                    <a:cubicBezTo>
                      <a:pt x="134103" y="2262660"/>
                      <a:pt x="8329" y="1544685"/>
                      <a:pt x="443" y="1143602"/>
                    </a:cubicBezTo>
                    <a:cubicBezTo>
                      <a:pt x="-7442" y="742520"/>
                      <a:pt x="86791" y="126379"/>
                      <a:pt x="553731" y="0"/>
                    </a:cubicBezTo>
                    <a:close/>
                  </a:path>
                </a:pathLst>
              </a:custGeom>
              <a:solidFill>
                <a:schemeClr val="tx1">
                  <a:lumMod val="85000"/>
                </a:schemeClr>
              </a:solidFill>
              <a:effectLst>
                <a:innerShdw blurRad="736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36" name="Rounded Rectangle 3"/>
              <p:cNvSpPr/>
              <p:nvPr/>
            </p:nvSpPr>
            <p:spPr>
              <a:xfrm>
                <a:off x="2029717" y="898637"/>
                <a:ext cx="763809" cy="2629911"/>
              </a:xfrm>
              <a:custGeom>
                <a:avLst/>
                <a:gdLst/>
                <a:ahLst/>
                <a:cxnLst/>
                <a:rect l="l" t="t" r="r" b="b"/>
                <a:pathLst>
                  <a:path w="763809" h="2629911">
                    <a:moveTo>
                      <a:pt x="713778" y="0"/>
                    </a:moveTo>
                    <a:lnTo>
                      <a:pt x="763809" y="0"/>
                    </a:lnTo>
                    <a:cubicBezTo>
                      <a:pt x="284621" y="140662"/>
                      <a:pt x="187917" y="826435"/>
                      <a:pt x="196009" y="1272845"/>
                    </a:cubicBezTo>
                    <a:cubicBezTo>
                      <a:pt x="204101" y="1719255"/>
                      <a:pt x="333174" y="2518371"/>
                      <a:pt x="763809" y="2629911"/>
                    </a:cubicBezTo>
                    <a:lnTo>
                      <a:pt x="713778" y="2629911"/>
                    </a:lnTo>
                    <a:cubicBezTo>
                      <a:pt x="172862" y="2518371"/>
                      <a:pt x="10735" y="1719255"/>
                      <a:pt x="570" y="1272845"/>
                    </a:cubicBezTo>
                    <a:cubicBezTo>
                      <a:pt x="-9594" y="826435"/>
                      <a:pt x="111875" y="140662"/>
                      <a:pt x="71377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sp>
          <p:nvSpPr>
            <p:cNvPr id="137" name="Rounded Rectangle 3"/>
            <p:cNvSpPr/>
            <p:nvPr/>
          </p:nvSpPr>
          <p:spPr>
            <a:xfrm flipH="1">
              <a:off x="5564801" y="1316918"/>
              <a:ext cx="576072" cy="1972433"/>
            </a:xfrm>
            <a:custGeom>
              <a:avLst/>
              <a:gdLst/>
              <a:ahLst/>
              <a:cxnLst/>
              <a:rect l="l" t="t" r="r" b="b"/>
              <a:pathLst>
                <a:path w="763809" h="2629911">
                  <a:moveTo>
                    <a:pt x="713778" y="0"/>
                  </a:moveTo>
                  <a:lnTo>
                    <a:pt x="763809" y="0"/>
                  </a:lnTo>
                  <a:cubicBezTo>
                    <a:pt x="284621" y="140662"/>
                    <a:pt x="187917" y="826435"/>
                    <a:pt x="196009" y="1272845"/>
                  </a:cubicBezTo>
                  <a:cubicBezTo>
                    <a:pt x="204101" y="1719255"/>
                    <a:pt x="333174" y="2518371"/>
                    <a:pt x="763809" y="2629911"/>
                  </a:cubicBezTo>
                  <a:lnTo>
                    <a:pt x="713778" y="2629911"/>
                  </a:lnTo>
                  <a:cubicBezTo>
                    <a:pt x="172862" y="2518371"/>
                    <a:pt x="10735" y="1719255"/>
                    <a:pt x="570" y="1272845"/>
                  </a:cubicBezTo>
                  <a:cubicBezTo>
                    <a:pt x="-9594" y="826435"/>
                    <a:pt x="111875" y="140662"/>
                    <a:pt x="71377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sp>
        <p:nvSpPr>
          <p:cNvPr id="7" name="Rectangle 6"/>
          <p:cNvSpPr/>
          <p:nvPr/>
        </p:nvSpPr>
        <p:spPr>
          <a:xfrm>
            <a:off x="1153118" y="1184493"/>
            <a:ext cx="5577435" cy="2555009"/>
          </a:xfrm>
          <a:custGeom>
            <a:avLst/>
            <a:gdLst>
              <a:gd name="connsiteX0" fmla="*/ 0 w 5219363"/>
              <a:gd name="connsiteY0" fmla="*/ 0 h 1780247"/>
              <a:gd name="connsiteX1" fmla="*/ 5219363 w 5219363"/>
              <a:gd name="connsiteY1" fmla="*/ 0 h 1780247"/>
              <a:gd name="connsiteX2" fmla="*/ 5219363 w 5219363"/>
              <a:gd name="connsiteY2" fmla="*/ 1780247 h 1780247"/>
              <a:gd name="connsiteX3" fmla="*/ 0 w 5219363"/>
              <a:gd name="connsiteY3" fmla="*/ 1780247 h 1780247"/>
              <a:gd name="connsiteX4" fmla="*/ 0 w 5219363"/>
              <a:gd name="connsiteY4" fmla="*/ 0 h 1780247"/>
              <a:gd name="connsiteX0" fmla="*/ 0 w 6473628"/>
              <a:gd name="connsiteY0" fmla="*/ 0 h 1780247"/>
              <a:gd name="connsiteX1" fmla="*/ 5219363 w 6473628"/>
              <a:gd name="connsiteY1" fmla="*/ 0 h 1780247"/>
              <a:gd name="connsiteX2" fmla="*/ 6473628 w 6473628"/>
              <a:gd name="connsiteY2" fmla="*/ 1764063 h 1780247"/>
              <a:gd name="connsiteX3" fmla="*/ 0 w 6473628"/>
              <a:gd name="connsiteY3" fmla="*/ 1780247 h 1780247"/>
              <a:gd name="connsiteX4" fmla="*/ 0 w 6473628"/>
              <a:gd name="connsiteY4" fmla="*/ 0 h 1780247"/>
              <a:gd name="connsiteX0" fmla="*/ 962952 w 7436580"/>
              <a:gd name="connsiteY0" fmla="*/ 0 h 1772155"/>
              <a:gd name="connsiteX1" fmla="*/ 6182315 w 7436580"/>
              <a:gd name="connsiteY1" fmla="*/ 0 h 1772155"/>
              <a:gd name="connsiteX2" fmla="*/ 7436580 w 7436580"/>
              <a:gd name="connsiteY2" fmla="*/ 1764063 h 1772155"/>
              <a:gd name="connsiteX3" fmla="*/ 0 w 7436580"/>
              <a:gd name="connsiteY3" fmla="*/ 1772155 h 1772155"/>
              <a:gd name="connsiteX4" fmla="*/ 962952 w 7436580"/>
              <a:gd name="connsiteY4" fmla="*/ 0 h 177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6580" h="1772155">
                <a:moveTo>
                  <a:pt x="962952" y="0"/>
                </a:moveTo>
                <a:lnTo>
                  <a:pt x="6182315" y="0"/>
                </a:lnTo>
                <a:lnTo>
                  <a:pt x="7436580" y="1764063"/>
                </a:lnTo>
                <a:lnTo>
                  <a:pt x="0" y="1772155"/>
                </a:lnTo>
                <a:lnTo>
                  <a:pt x="962952" y="0"/>
                </a:lnTo>
                <a:close/>
              </a:path>
            </a:pathLst>
          </a:custGeom>
          <a:gradFill flip="none" rotWithShape="1">
            <a:gsLst>
              <a:gs pos="0">
                <a:schemeClr val="tx1">
                  <a:alpha val="0"/>
                </a:schemeClr>
              </a:gs>
              <a:gs pos="47000">
                <a:schemeClr val="tx1">
                  <a:alpha val="31000"/>
                </a:schemeClr>
              </a:gs>
              <a:gs pos="100000">
                <a:schemeClr val="tx1">
                  <a:alpha val="0"/>
                </a:schemeClr>
              </a:gs>
            </a:gsLst>
            <a:lin ang="5400000" scaled="0"/>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19" name="TextBox 118"/>
          <p:cNvSpPr txBox="1"/>
          <p:nvPr/>
        </p:nvSpPr>
        <p:spPr>
          <a:xfrm>
            <a:off x="138447" y="1783535"/>
            <a:ext cx="951112" cy="934871"/>
          </a:xfrm>
          <a:prstGeom prst="rect">
            <a:avLst/>
          </a:prstGeom>
          <a:noFill/>
        </p:spPr>
        <p:txBody>
          <a:bodyPr wrap="square" rtlCol="0">
            <a:normAutofit fontScale="92500"/>
          </a:bodyPr>
          <a:lstStyle/>
          <a:p>
            <a:pPr algn="ctr"/>
            <a:r>
              <a:rPr lang="en-US" sz="1875" dirty="0" smtClean="0">
                <a:solidFill>
                  <a:schemeClr val="tx2">
                    <a:lumMod val="60000"/>
                    <a:lumOff val="40000"/>
                  </a:schemeClr>
                </a:solidFill>
                <a:latin typeface="+mj-lt"/>
              </a:rPr>
              <a:t>Conduct and Lifestyle</a:t>
            </a:r>
            <a:endParaRPr lang="en-US" sz="1875" dirty="0">
              <a:solidFill>
                <a:schemeClr val="tx2">
                  <a:lumMod val="60000"/>
                  <a:lumOff val="40000"/>
                </a:schemeClr>
              </a:solidFill>
              <a:latin typeface="+mj-lt"/>
            </a:endParaRPr>
          </a:p>
        </p:txBody>
      </p:sp>
      <p:cxnSp>
        <p:nvCxnSpPr>
          <p:cNvPr id="27" name="Straight Connector 26"/>
          <p:cNvCxnSpPr/>
          <p:nvPr/>
        </p:nvCxnSpPr>
        <p:spPr>
          <a:xfrm flipV="1">
            <a:off x="1318432" y="1245440"/>
            <a:ext cx="0" cy="288035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9914" y="2762476"/>
            <a:ext cx="216518" cy="1551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1" name="Rectangle 10"/>
          <p:cNvSpPr/>
          <p:nvPr/>
        </p:nvSpPr>
        <p:spPr>
          <a:xfrm>
            <a:off x="671413" y="2762476"/>
            <a:ext cx="216518" cy="15518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2" name="Rectangle 11"/>
          <p:cNvSpPr/>
          <p:nvPr/>
        </p:nvSpPr>
        <p:spPr>
          <a:xfrm>
            <a:off x="168418" y="2762476"/>
            <a:ext cx="216518" cy="15518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1053"/>
          </a:p>
        </p:txBody>
      </p:sp>
      <p:sp>
        <p:nvSpPr>
          <p:cNvPr id="183" name="TextBox 182"/>
          <p:cNvSpPr txBox="1"/>
          <p:nvPr/>
        </p:nvSpPr>
        <p:spPr>
          <a:xfrm>
            <a:off x="1624144" y="514150"/>
            <a:ext cx="4691674" cy="394487"/>
          </a:xfrm>
          <a:prstGeom prst="rect">
            <a:avLst/>
          </a:prstGeom>
          <a:noFill/>
        </p:spPr>
        <p:txBody>
          <a:bodyPr wrap="square" rtlCol="0">
            <a:noAutofit/>
          </a:bodyPr>
          <a:lstStyle/>
          <a:p>
            <a:pPr algn="ctr"/>
            <a:r>
              <a:rPr lang="en-US" sz="1800" dirty="0" smtClean="0">
                <a:solidFill>
                  <a:schemeClr val="tx2">
                    <a:lumMod val="60000"/>
                    <a:lumOff val="40000"/>
                  </a:schemeClr>
                </a:solidFill>
                <a:latin typeface="+mj-lt"/>
              </a:rPr>
              <a:t>Ethics is a prerequisite for Christian Ministry</a:t>
            </a:r>
            <a:endParaRPr lang="en-US" sz="1800" dirty="0">
              <a:solidFill>
                <a:schemeClr val="tx2">
                  <a:lumMod val="60000"/>
                  <a:lumOff val="40000"/>
                </a:schemeClr>
              </a:solidFill>
              <a:latin typeface="+mj-lt"/>
            </a:endParaRPr>
          </a:p>
        </p:txBody>
      </p:sp>
      <p:cxnSp>
        <p:nvCxnSpPr>
          <p:cNvPr id="185" name="Straight Connector 184"/>
          <p:cNvCxnSpPr/>
          <p:nvPr/>
        </p:nvCxnSpPr>
        <p:spPr>
          <a:xfrm>
            <a:off x="2203995" y="854015"/>
            <a:ext cx="32459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Placeholder 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41" r="941"/>
          <a:stretch>
            <a:fillRect/>
          </a:stretch>
        </p:blipFill>
        <p:spPr>
          <a:xfrm>
            <a:off x="1899890" y="1379622"/>
            <a:ext cx="4257531" cy="2164749"/>
          </a:xfrm>
        </p:spPr>
      </p:pic>
      <p:sp>
        <p:nvSpPr>
          <p:cNvPr id="29" name="TextBox 28"/>
          <p:cNvSpPr txBox="1"/>
          <p:nvPr/>
        </p:nvSpPr>
        <p:spPr>
          <a:xfrm>
            <a:off x="2069512" y="2006764"/>
            <a:ext cx="3849620" cy="1278866"/>
          </a:xfrm>
          <a:prstGeom prst="rect">
            <a:avLst/>
          </a:prstGeom>
          <a:noFill/>
        </p:spPr>
        <p:txBody>
          <a:bodyPr wrap="square" rtlCol="0">
            <a:noAutofit/>
          </a:bodyPr>
          <a:lstStyle/>
          <a:p>
            <a:pPr algn="ctr"/>
            <a:r>
              <a:rPr lang="en-US" sz="1600" dirty="0" smtClean="0">
                <a:solidFill>
                  <a:schemeClr val="tx2">
                    <a:lumMod val="60000"/>
                    <a:lumOff val="40000"/>
                  </a:schemeClr>
                </a:solidFill>
                <a:latin typeface="+mj-lt"/>
              </a:rPr>
              <a:t>God looks at your heart and knows if you believe Him or not.  The world doesn’t see our hearts, they just us by our works or the fruit of our faith!  </a:t>
            </a:r>
            <a:endParaRPr lang="en-US" sz="1600" dirty="0">
              <a:solidFill>
                <a:schemeClr val="tx2">
                  <a:lumMod val="60000"/>
                  <a:lumOff val="40000"/>
                </a:schemeClr>
              </a:solidFill>
              <a:latin typeface="+mj-lt"/>
            </a:endParaRPr>
          </a:p>
        </p:txBody>
      </p:sp>
      <p:sp>
        <p:nvSpPr>
          <p:cNvPr id="28" name="TextBox 27"/>
          <p:cNvSpPr txBox="1"/>
          <p:nvPr/>
        </p:nvSpPr>
        <p:spPr>
          <a:xfrm>
            <a:off x="1843179" y="3911631"/>
            <a:ext cx="4876864" cy="640914"/>
          </a:xfrm>
          <a:prstGeom prst="rect">
            <a:avLst/>
          </a:prstGeom>
          <a:noFill/>
        </p:spPr>
        <p:txBody>
          <a:bodyPr wrap="square" rtlCol="0">
            <a:noAutofit/>
          </a:bodyPr>
          <a:lstStyle/>
          <a:p>
            <a:pPr algn="ctr"/>
            <a:r>
              <a:rPr lang="en-US" sz="1600" dirty="0" smtClean="0">
                <a:ea typeface="Helvetica" charset="0"/>
                <a:cs typeface="Helvetica" charset="0"/>
              </a:rPr>
              <a:t>Be ye doers of the Word, and not hearers only, </a:t>
            </a:r>
          </a:p>
          <a:p>
            <a:pPr algn="ctr"/>
            <a:r>
              <a:rPr lang="en-US" sz="1600" dirty="0" smtClean="0">
                <a:ea typeface="Helvetica" charset="0"/>
                <a:cs typeface="Helvetica" charset="0"/>
              </a:rPr>
              <a:t>deceiving your own selves.  James 1:22</a:t>
            </a:r>
            <a:endParaRPr lang="en-US" sz="1600" dirty="0">
              <a:ea typeface="Helvetica" charset="0"/>
              <a:cs typeface="Helvetica" charset="0"/>
            </a:endParaRPr>
          </a:p>
          <a:p>
            <a:pPr algn="ctr"/>
            <a:endParaRPr lang="en-US" sz="1600" dirty="0"/>
          </a:p>
        </p:txBody>
      </p:sp>
    </p:spTree>
    <p:extLst>
      <p:ext uri="{BB962C8B-B14F-4D97-AF65-F5344CB8AC3E}">
        <p14:creationId xmlns:p14="http://schemas.microsoft.com/office/powerpoint/2010/main" val="58207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1000" fill="hold" grpId="0" nodeType="afterEffect">
                                  <p:stCondLst>
                                    <p:cond delay="50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0-#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50"/>
                                        <p:tgtEl>
                                          <p:spTgt spid="10"/>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par>
                          <p:cTn id="21" fill="hold">
                            <p:stCondLst>
                              <p:cond delay="2250"/>
                            </p:stCondLst>
                            <p:childTnLst>
                              <p:par>
                                <p:cTn id="22" presetID="2" presetClass="entr" presetSubtype="1" decel="55000" fill="hold" nodeType="afterEffect">
                                  <p:stCondLst>
                                    <p:cond delay="25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500" fill="hold"/>
                                        <p:tgtEl>
                                          <p:spTgt spid="5"/>
                                        </p:tgtEl>
                                        <p:attrNameLst>
                                          <p:attrName>ppt_x</p:attrName>
                                        </p:attrNameLst>
                                      </p:cBhvr>
                                      <p:tavLst>
                                        <p:tav tm="0">
                                          <p:val>
                                            <p:strVal val="#ppt_x"/>
                                          </p:val>
                                        </p:tav>
                                        <p:tav tm="100000">
                                          <p:val>
                                            <p:strVal val="#ppt_x"/>
                                          </p:val>
                                        </p:tav>
                                      </p:tavLst>
                                    </p:anim>
                                    <p:anim calcmode="lin" valueType="num">
                                      <p:cBhvr additive="base">
                                        <p:cTn id="25" dur="1500" fill="hold"/>
                                        <p:tgtEl>
                                          <p:spTgt spid="5"/>
                                        </p:tgtEl>
                                        <p:attrNameLst>
                                          <p:attrName>ppt_y</p:attrName>
                                        </p:attrNameLst>
                                      </p:cBhvr>
                                      <p:tavLst>
                                        <p:tav tm="0">
                                          <p:val>
                                            <p:strVal val="0-#ppt_h/2"/>
                                          </p:val>
                                        </p:tav>
                                        <p:tav tm="100000">
                                          <p:val>
                                            <p:strVal val="#ppt_y"/>
                                          </p:val>
                                        </p:tav>
                                      </p:tavLst>
                                    </p:anim>
                                  </p:childTnLst>
                                </p:cTn>
                              </p:par>
                            </p:childTnLst>
                          </p:cTn>
                        </p:par>
                        <p:par>
                          <p:cTn id="26" fill="hold">
                            <p:stCondLst>
                              <p:cond delay="4000"/>
                            </p:stCondLst>
                            <p:childTnLst>
                              <p:par>
                                <p:cTn id="27" presetID="16" presetClass="entr" presetSubtype="37" fill="hold" nodeType="afterEffect">
                                  <p:stCondLst>
                                    <p:cond delay="100"/>
                                  </p:stCondLst>
                                  <p:childTnLst>
                                    <p:set>
                                      <p:cBhvr>
                                        <p:cTn id="28" dur="1" fill="hold">
                                          <p:stCondLst>
                                            <p:cond delay="0"/>
                                          </p:stCondLst>
                                        </p:cTn>
                                        <p:tgtEl>
                                          <p:spTgt spid="185"/>
                                        </p:tgtEl>
                                        <p:attrNameLst>
                                          <p:attrName>style.visibility</p:attrName>
                                        </p:attrNameLst>
                                      </p:cBhvr>
                                      <p:to>
                                        <p:strVal val="visible"/>
                                      </p:to>
                                    </p:set>
                                    <p:animEffect transition="in" filter="barn(outVertical)">
                                      <p:cBhvr>
                                        <p:cTn id="29" dur="500"/>
                                        <p:tgtEl>
                                          <p:spTgt spid="185"/>
                                        </p:tgtEl>
                                      </p:cBhvr>
                                    </p:animEffect>
                                  </p:childTnLst>
                                </p:cTn>
                              </p:par>
                            </p:childTnLst>
                          </p:cTn>
                        </p:par>
                        <p:par>
                          <p:cTn id="30" fill="hold">
                            <p:stCondLst>
                              <p:cond delay="4600"/>
                            </p:stCondLst>
                            <p:childTnLst>
                              <p:par>
                                <p:cTn id="31" presetID="42" presetClass="entr" presetSubtype="0" fill="hold" grpId="0" nodeType="afterEffect">
                                  <p:stCondLst>
                                    <p:cond delay="100"/>
                                  </p:stCondLst>
                                  <p:childTnLst>
                                    <p:set>
                                      <p:cBhvr>
                                        <p:cTn id="32" dur="1" fill="hold">
                                          <p:stCondLst>
                                            <p:cond delay="0"/>
                                          </p:stCondLst>
                                        </p:cTn>
                                        <p:tgtEl>
                                          <p:spTgt spid="183"/>
                                        </p:tgtEl>
                                        <p:attrNameLst>
                                          <p:attrName>style.visibility</p:attrName>
                                        </p:attrNameLst>
                                      </p:cBhvr>
                                      <p:to>
                                        <p:strVal val="visible"/>
                                      </p:to>
                                    </p:set>
                                    <p:animEffect transition="in" filter="fade">
                                      <p:cBhvr>
                                        <p:cTn id="33" dur="1000"/>
                                        <p:tgtEl>
                                          <p:spTgt spid="183"/>
                                        </p:tgtEl>
                                      </p:cBhvr>
                                    </p:animEffect>
                                    <p:anim calcmode="lin" valueType="num">
                                      <p:cBhvr>
                                        <p:cTn id="34" dur="1000" fill="hold"/>
                                        <p:tgtEl>
                                          <p:spTgt spid="183"/>
                                        </p:tgtEl>
                                        <p:attrNameLst>
                                          <p:attrName>ppt_x</p:attrName>
                                        </p:attrNameLst>
                                      </p:cBhvr>
                                      <p:tavLst>
                                        <p:tav tm="0">
                                          <p:val>
                                            <p:strVal val="#ppt_x"/>
                                          </p:val>
                                        </p:tav>
                                        <p:tav tm="100000">
                                          <p:val>
                                            <p:strVal val="#ppt_x"/>
                                          </p:val>
                                        </p:tav>
                                      </p:tavLst>
                                    </p:anim>
                                    <p:anim calcmode="lin" valueType="num">
                                      <p:cBhvr>
                                        <p:cTn id="35"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750"/>
                                        <p:tgtEl>
                                          <p:spTgt spid="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750"/>
                                        <p:tgtEl>
                                          <p:spTgt spid="7"/>
                                        </p:tgtEl>
                                      </p:cBhvr>
                                    </p:animEffect>
                                  </p:childTnLst>
                                </p:cTn>
                              </p:par>
                            </p:childTnLst>
                          </p:cTn>
                        </p:par>
                        <p:par>
                          <p:cTn id="44" fill="hold">
                            <p:stCondLst>
                              <p:cond delay="750"/>
                            </p:stCondLst>
                            <p:childTnLst>
                              <p:par>
                                <p:cTn id="45" presetID="42" presetClass="entr" presetSubtype="0" fill="hold" grpId="0" nodeType="afterEffect">
                                  <p:stCondLst>
                                    <p:cond delay="10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18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9" grpId="0"/>
      <p:bldP spid="10" grpId="0" animBg="1"/>
      <p:bldP spid="11" grpId="0" animBg="1"/>
      <p:bldP spid="12" grpId="0" animBg="1"/>
      <p:bldP spid="183" grpId="0"/>
      <p:bldP spid="29"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rot="16200000">
            <a:off x="1184599" y="1843385"/>
            <a:ext cx="1533764" cy="3682325"/>
            <a:chOff x="7051924" y="296780"/>
            <a:chExt cx="1803162" cy="4329107"/>
          </a:xfrm>
          <a:solidFill>
            <a:schemeClr val="tx1">
              <a:alpha val="3000"/>
            </a:schemeClr>
          </a:solidFill>
        </p:grpSpPr>
        <p:sp>
          <p:nvSpPr>
            <p:cNvPr id="61" name="Hexagon 60"/>
            <p:cNvSpPr/>
            <p:nvPr/>
          </p:nvSpPr>
          <p:spPr>
            <a:xfrm>
              <a:off x="7860942" y="1156859"/>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2" name="Hexagon 61"/>
            <p:cNvSpPr/>
            <p:nvPr/>
          </p:nvSpPr>
          <p:spPr>
            <a:xfrm>
              <a:off x="7051924" y="160953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3" name="Hexagon 62"/>
            <p:cNvSpPr/>
            <p:nvPr/>
          </p:nvSpPr>
          <p:spPr>
            <a:xfrm>
              <a:off x="7865941" y="204409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4" name="Hexagon 63"/>
            <p:cNvSpPr/>
            <p:nvPr/>
          </p:nvSpPr>
          <p:spPr>
            <a:xfrm>
              <a:off x="7296488" y="2914783"/>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5" name="Hexagon 64"/>
            <p:cNvSpPr/>
            <p:nvPr/>
          </p:nvSpPr>
          <p:spPr>
            <a:xfrm>
              <a:off x="7888900" y="3792968"/>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sp>
          <p:nvSpPr>
            <p:cNvPr id="66" name="Hexagon 65"/>
            <p:cNvSpPr/>
            <p:nvPr/>
          </p:nvSpPr>
          <p:spPr>
            <a:xfrm>
              <a:off x="7286636" y="296780"/>
              <a:ext cx="966186" cy="83291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053"/>
            </a:p>
          </p:txBody>
        </p:sp>
      </p:grpSp>
      <p:pic>
        <p:nvPicPr>
          <p:cNvPr id="30" name="Picture 29" descr="Image result for paul war in the flesh"/>
          <p:cNvPicPr/>
          <p:nvPr/>
        </p:nvPicPr>
        <p:blipFill>
          <a:blip r:embed="rId2">
            <a:extLst>
              <a:ext uri="{28A0092B-C50C-407E-A947-70E740481C1C}">
                <a14:useLocalDpi xmlns:a14="http://schemas.microsoft.com/office/drawing/2010/main" val="0"/>
              </a:ext>
            </a:extLst>
          </a:blip>
          <a:srcRect/>
          <a:stretch>
            <a:fillRect/>
          </a:stretch>
        </p:blipFill>
        <p:spPr bwMode="auto">
          <a:xfrm>
            <a:off x="818797" y="408561"/>
            <a:ext cx="4993532" cy="3757524"/>
          </a:xfrm>
          <a:prstGeom prst="rect">
            <a:avLst/>
          </a:prstGeom>
          <a:noFill/>
          <a:ln>
            <a:noFill/>
          </a:ln>
        </p:spPr>
      </p:pic>
    </p:spTree>
    <p:extLst>
      <p:ext uri="{BB962C8B-B14F-4D97-AF65-F5344CB8AC3E}">
        <p14:creationId xmlns:p14="http://schemas.microsoft.com/office/powerpoint/2010/main" val="2483384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9">
      <a:dk1>
        <a:srgbClr val="000000"/>
      </a:dk1>
      <a:lt1>
        <a:srgbClr val="FFFFFF"/>
      </a:lt1>
      <a:dk2>
        <a:srgbClr val="FEFAE9"/>
      </a:dk2>
      <a:lt2>
        <a:srgbClr val="E7E6E6"/>
      </a:lt2>
      <a:accent1>
        <a:srgbClr val="1D5595"/>
      </a:accent1>
      <a:accent2>
        <a:srgbClr val="FF9605"/>
      </a:accent2>
      <a:accent3>
        <a:srgbClr val="FF644A"/>
      </a:accent3>
      <a:accent4>
        <a:srgbClr val="FFEA52"/>
      </a:accent4>
      <a:accent5>
        <a:srgbClr val="969696"/>
      </a:accent5>
      <a:accent6>
        <a:srgbClr val="6FA24C"/>
      </a:accent6>
      <a:hlink>
        <a:srgbClr val="1C87BC"/>
      </a:hlink>
      <a:folHlink>
        <a:srgbClr val="E46E8B"/>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6168</TotalTime>
  <Words>425</Words>
  <Application>Microsoft Office PowerPoint</Application>
  <PresentationFormat>Custom</PresentationFormat>
  <Paragraphs>47</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Corey</dc:creator>
  <cp:lastModifiedBy>Fitzroy Joseph</cp:lastModifiedBy>
  <cp:revision>273</cp:revision>
  <dcterms:created xsi:type="dcterms:W3CDTF">2017-10-19T16:15:01Z</dcterms:created>
  <dcterms:modified xsi:type="dcterms:W3CDTF">2022-04-27T23:37:04Z</dcterms:modified>
</cp:coreProperties>
</file>